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9"/>
  </p:handoutMasterIdLst>
  <p:sldIdLst>
    <p:sldId id="286" r:id="rId2"/>
    <p:sldId id="640" r:id="rId3"/>
    <p:sldId id="316" r:id="rId4"/>
    <p:sldId id="641" r:id="rId5"/>
    <p:sldId id="660" r:id="rId6"/>
    <p:sldId id="642" r:id="rId7"/>
    <p:sldId id="643" r:id="rId8"/>
    <p:sldId id="646" r:id="rId9"/>
    <p:sldId id="671" r:id="rId10"/>
    <p:sldId id="661" r:id="rId11"/>
    <p:sldId id="644" r:id="rId12"/>
    <p:sldId id="664" r:id="rId13"/>
    <p:sldId id="645" r:id="rId14"/>
    <p:sldId id="670" r:id="rId15"/>
    <p:sldId id="659" r:id="rId16"/>
    <p:sldId id="662" r:id="rId17"/>
    <p:sldId id="663" r:id="rId18"/>
    <p:sldId id="653" r:id="rId19"/>
    <p:sldId id="654" r:id="rId20"/>
    <p:sldId id="655" r:id="rId21"/>
    <p:sldId id="656" r:id="rId22"/>
    <p:sldId id="647" r:id="rId23"/>
    <p:sldId id="648" r:id="rId24"/>
    <p:sldId id="649" r:id="rId25"/>
    <p:sldId id="650" r:id="rId26"/>
    <p:sldId id="651" r:id="rId27"/>
    <p:sldId id="652" r:id="rId28"/>
    <p:sldId id="666" r:id="rId29"/>
    <p:sldId id="667" r:id="rId30"/>
    <p:sldId id="668" r:id="rId31"/>
    <p:sldId id="669" r:id="rId32"/>
    <p:sldId id="672" r:id="rId33"/>
    <p:sldId id="673" r:id="rId34"/>
    <p:sldId id="674" r:id="rId35"/>
    <p:sldId id="658" r:id="rId36"/>
    <p:sldId id="657" r:id="rId37"/>
    <p:sldId id="66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0004"/>
    <a:srgbClr val="002EFF"/>
    <a:srgbClr val="303F9F"/>
    <a:srgbClr val="F0F0F0"/>
    <a:srgbClr val="DCDCDC"/>
    <a:srgbClr val="00796B"/>
    <a:srgbClr val="00897B"/>
    <a:srgbClr val="018480"/>
    <a:srgbClr val="FFFFFF"/>
    <a:srgbClr val="04CE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66" autoAdjust="0"/>
    <p:restoredTop sz="94353" autoAdjust="0"/>
  </p:normalViewPr>
  <p:slideViewPr>
    <p:cSldViewPr snapToGrid="0">
      <p:cViewPr varScale="1">
        <p:scale>
          <a:sx n="128" d="100"/>
          <a:sy n="128" d="100"/>
        </p:scale>
        <p:origin x="1136" y="176"/>
      </p:cViewPr>
      <p:guideLst/>
    </p:cSldViewPr>
  </p:slideViewPr>
  <p:outlineViewPr>
    <p:cViewPr>
      <p:scale>
        <a:sx n="33" d="100"/>
        <a:sy n="33" d="100"/>
      </p:scale>
      <p:origin x="0" y="-1218"/>
    </p:cViewPr>
  </p:outlineViewPr>
  <p:notesTextViewPr>
    <p:cViewPr>
      <p:scale>
        <a:sx n="1" d="1"/>
        <a:sy n="1" d="1"/>
      </p:scale>
      <p:origin x="0" y="0"/>
    </p:cViewPr>
  </p:notesTextViewPr>
  <p:sorterViewPr>
    <p:cViewPr>
      <p:scale>
        <a:sx n="66" d="100"/>
        <a:sy n="66" d="100"/>
      </p:scale>
      <p:origin x="0" y="-293"/>
    </p:cViewPr>
  </p:sorterViewPr>
  <p:notesViewPr>
    <p:cSldViewPr snapToGrid="0">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8BAE949-3362-48A8-A2A3-33F7CFB80A3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a:extLst>
              <a:ext uri="{FF2B5EF4-FFF2-40B4-BE49-F238E27FC236}">
                <a16:creationId xmlns:a16="http://schemas.microsoft.com/office/drawing/2014/main" id="{70A5F8E2-0853-4A21-80A4-BD0B1EEE4C1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3477F8-3451-4277-BA82-8C4AE454DBE3}" type="datetimeFigureOut">
              <a:rPr lang="id-ID" smtClean="0"/>
              <a:t>07/03/24</a:t>
            </a:fld>
            <a:endParaRPr lang="id-ID"/>
          </a:p>
        </p:txBody>
      </p:sp>
      <p:sp>
        <p:nvSpPr>
          <p:cNvPr id="4" name="Footer Placeholder 3">
            <a:extLst>
              <a:ext uri="{FF2B5EF4-FFF2-40B4-BE49-F238E27FC236}">
                <a16:creationId xmlns:a16="http://schemas.microsoft.com/office/drawing/2014/main" id="{A8A894D3-9FE7-4E71-A28A-62B6E652B7C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a:extLst>
              <a:ext uri="{FF2B5EF4-FFF2-40B4-BE49-F238E27FC236}">
                <a16:creationId xmlns:a16="http://schemas.microsoft.com/office/drawing/2014/main" id="{5A8B2F22-2304-4B8C-8346-3958DC7E36F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AF3CBA-B456-4BA4-B934-6A266A3CAF9B}" type="slidenum">
              <a:rPr lang="id-ID" smtClean="0"/>
              <a:t>‹#›</a:t>
            </a:fld>
            <a:endParaRPr lang="id-ID"/>
          </a:p>
        </p:txBody>
      </p:sp>
    </p:spTree>
    <p:extLst>
      <p:ext uri="{BB962C8B-B14F-4D97-AF65-F5344CB8AC3E}">
        <p14:creationId xmlns:p14="http://schemas.microsoft.com/office/powerpoint/2010/main" val="404234752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1AEE657-86B7-42F5-82FE-022F87BD799A}"/>
              </a:ext>
            </a:extLst>
          </p:cNvPr>
          <p:cNvSpPr>
            <a:spLocks noGrp="1"/>
          </p:cNvSpPr>
          <p:nvPr>
            <p:ph type="pic" sz="quarter" idx="10"/>
          </p:nvPr>
        </p:nvSpPr>
        <p:spPr>
          <a:xfrm>
            <a:off x="0" y="0"/>
            <a:ext cx="5938302" cy="3763812"/>
          </a:xfrm>
          <a:prstGeom prst="rect">
            <a:avLst/>
          </a:prstGeom>
          <a:pattFill prst="pct20">
            <a:fgClr>
              <a:schemeClr val="accent1"/>
            </a:fgClr>
            <a:bgClr>
              <a:schemeClr val="bg1"/>
            </a:bgClr>
          </a:pattFill>
        </p:spPr>
        <p:txBody>
          <a:bodyPr wrap="square">
            <a:noAutofit/>
          </a:bodyPr>
          <a:lstStyle/>
          <a:p>
            <a:endParaRPr lang="id-ID"/>
          </a:p>
        </p:txBody>
      </p:sp>
      <p:sp>
        <p:nvSpPr>
          <p:cNvPr id="14" name="Picture Placeholder 13">
            <a:extLst>
              <a:ext uri="{FF2B5EF4-FFF2-40B4-BE49-F238E27FC236}">
                <a16:creationId xmlns:a16="http://schemas.microsoft.com/office/drawing/2014/main" id="{BE439F5B-4B6B-4DDC-9B6C-6B174CF1D27F}"/>
              </a:ext>
            </a:extLst>
          </p:cNvPr>
          <p:cNvSpPr>
            <a:spLocks noGrp="1"/>
          </p:cNvSpPr>
          <p:nvPr>
            <p:ph type="pic" sz="quarter" idx="11"/>
          </p:nvPr>
        </p:nvSpPr>
        <p:spPr>
          <a:xfrm>
            <a:off x="0" y="4233712"/>
            <a:ext cx="5938302" cy="2624288"/>
          </a:xfrm>
          <a:prstGeom prst="rect">
            <a:avLst/>
          </a:prstGeom>
          <a:pattFill prst="pct20">
            <a:fgClr>
              <a:schemeClr val="accent1"/>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1545565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75E0398-5564-46F2-8793-F231BEECE35A}"/>
              </a:ext>
            </a:extLst>
          </p:cNvPr>
          <p:cNvSpPr>
            <a:spLocks noGrp="1"/>
          </p:cNvSpPr>
          <p:nvPr>
            <p:ph type="pic" sz="quarter" idx="10"/>
          </p:nvPr>
        </p:nvSpPr>
        <p:spPr>
          <a:xfrm>
            <a:off x="6134358" y="0"/>
            <a:ext cx="2793871" cy="5134723"/>
          </a:xfrm>
          <a:custGeom>
            <a:avLst/>
            <a:gdLst>
              <a:gd name="connsiteX0" fmla="*/ 0 w 2793871"/>
              <a:gd name="connsiteY0" fmla="*/ 0 h 5134723"/>
              <a:gd name="connsiteX1" fmla="*/ 2793871 w 2793871"/>
              <a:gd name="connsiteY1" fmla="*/ 0 h 5134723"/>
              <a:gd name="connsiteX2" fmla="*/ 2793871 w 2793871"/>
              <a:gd name="connsiteY2" fmla="*/ 5134723 h 5134723"/>
              <a:gd name="connsiteX3" fmla="*/ 0 w 2793871"/>
              <a:gd name="connsiteY3" fmla="*/ 5134723 h 5134723"/>
            </a:gdLst>
            <a:ahLst/>
            <a:cxnLst>
              <a:cxn ang="0">
                <a:pos x="connsiteX0" y="connsiteY0"/>
              </a:cxn>
              <a:cxn ang="0">
                <a:pos x="connsiteX1" y="connsiteY1"/>
              </a:cxn>
              <a:cxn ang="0">
                <a:pos x="connsiteX2" y="connsiteY2"/>
              </a:cxn>
              <a:cxn ang="0">
                <a:pos x="connsiteX3" y="connsiteY3"/>
              </a:cxn>
            </a:cxnLst>
            <a:rect l="l" t="t" r="r" b="b"/>
            <a:pathLst>
              <a:path w="2793871" h="5134723">
                <a:moveTo>
                  <a:pt x="0" y="0"/>
                </a:moveTo>
                <a:lnTo>
                  <a:pt x="2793871" y="0"/>
                </a:lnTo>
                <a:lnTo>
                  <a:pt x="2793871" y="5134723"/>
                </a:lnTo>
                <a:lnTo>
                  <a:pt x="0" y="5134723"/>
                </a:lnTo>
                <a:close/>
              </a:path>
            </a:pathLst>
          </a:custGeom>
          <a:pattFill prst="pct20">
            <a:fgClr>
              <a:schemeClr val="accent1"/>
            </a:fgClr>
            <a:bgClr>
              <a:schemeClr val="bg1"/>
            </a:bgClr>
          </a:pattFill>
        </p:spPr>
        <p:txBody>
          <a:bodyPr wrap="square">
            <a:noAutofit/>
          </a:bodyPr>
          <a:lstStyle/>
          <a:p>
            <a:endParaRPr lang="id-ID"/>
          </a:p>
        </p:txBody>
      </p:sp>
      <p:sp>
        <p:nvSpPr>
          <p:cNvPr id="15" name="Picture Placeholder 14">
            <a:extLst>
              <a:ext uri="{FF2B5EF4-FFF2-40B4-BE49-F238E27FC236}">
                <a16:creationId xmlns:a16="http://schemas.microsoft.com/office/drawing/2014/main" id="{33B3C61C-2A98-4616-BD1E-A2AC1C426DC6}"/>
              </a:ext>
            </a:extLst>
          </p:cNvPr>
          <p:cNvSpPr>
            <a:spLocks noGrp="1"/>
          </p:cNvSpPr>
          <p:nvPr>
            <p:ph type="pic" sz="quarter" idx="11"/>
          </p:nvPr>
        </p:nvSpPr>
        <p:spPr>
          <a:xfrm>
            <a:off x="9398129" y="1723277"/>
            <a:ext cx="2793871" cy="5134723"/>
          </a:xfrm>
          <a:custGeom>
            <a:avLst/>
            <a:gdLst>
              <a:gd name="connsiteX0" fmla="*/ 0 w 2793871"/>
              <a:gd name="connsiteY0" fmla="*/ 0 h 5134723"/>
              <a:gd name="connsiteX1" fmla="*/ 2793871 w 2793871"/>
              <a:gd name="connsiteY1" fmla="*/ 0 h 5134723"/>
              <a:gd name="connsiteX2" fmla="*/ 2793871 w 2793871"/>
              <a:gd name="connsiteY2" fmla="*/ 5134723 h 5134723"/>
              <a:gd name="connsiteX3" fmla="*/ 0 w 2793871"/>
              <a:gd name="connsiteY3" fmla="*/ 5134723 h 5134723"/>
            </a:gdLst>
            <a:ahLst/>
            <a:cxnLst>
              <a:cxn ang="0">
                <a:pos x="connsiteX0" y="connsiteY0"/>
              </a:cxn>
              <a:cxn ang="0">
                <a:pos x="connsiteX1" y="connsiteY1"/>
              </a:cxn>
              <a:cxn ang="0">
                <a:pos x="connsiteX2" y="connsiteY2"/>
              </a:cxn>
              <a:cxn ang="0">
                <a:pos x="connsiteX3" y="connsiteY3"/>
              </a:cxn>
            </a:cxnLst>
            <a:rect l="l" t="t" r="r" b="b"/>
            <a:pathLst>
              <a:path w="2793871" h="5134723">
                <a:moveTo>
                  <a:pt x="0" y="0"/>
                </a:moveTo>
                <a:lnTo>
                  <a:pt x="2793871" y="0"/>
                </a:lnTo>
                <a:lnTo>
                  <a:pt x="2793871" y="5134723"/>
                </a:lnTo>
                <a:lnTo>
                  <a:pt x="0" y="5134723"/>
                </a:lnTo>
                <a:close/>
              </a:path>
            </a:pathLst>
          </a:custGeom>
          <a:pattFill prst="pct20">
            <a:fgClr>
              <a:schemeClr val="accent1"/>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4002150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243345B-0163-4282-8CED-6401F22A2DB2}"/>
              </a:ext>
            </a:extLst>
          </p:cNvPr>
          <p:cNvSpPr>
            <a:spLocks noGrp="1"/>
          </p:cNvSpPr>
          <p:nvPr>
            <p:ph type="pic" sz="quarter" idx="10"/>
          </p:nvPr>
        </p:nvSpPr>
        <p:spPr>
          <a:xfrm>
            <a:off x="0" y="0"/>
            <a:ext cx="4321923" cy="5113946"/>
          </a:xfrm>
          <a:prstGeom prst="rect">
            <a:avLst/>
          </a:prstGeom>
          <a:pattFill prst="pct20">
            <a:fgClr>
              <a:schemeClr val="accent1"/>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1048828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7BB42BF-9C7D-45AF-A2C8-053F5CBFCF95}"/>
              </a:ext>
            </a:extLst>
          </p:cNvPr>
          <p:cNvSpPr>
            <a:spLocks noGrp="1"/>
          </p:cNvSpPr>
          <p:nvPr>
            <p:ph type="pic" sz="quarter" idx="10"/>
          </p:nvPr>
        </p:nvSpPr>
        <p:spPr>
          <a:xfrm>
            <a:off x="5537546" y="469900"/>
            <a:ext cx="2857327" cy="5918199"/>
          </a:xfrm>
          <a:prstGeom prst="rect">
            <a:avLst/>
          </a:prstGeom>
          <a:pattFill prst="pct20">
            <a:fgClr>
              <a:schemeClr val="accent1"/>
            </a:fgClr>
            <a:bgClr>
              <a:schemeClr val="bg1"/>
            </a:bgClr>
          </a:pattFill>
        </p:spPr>
        <p:txBody>
          <a:bodyPr wrap="square">
            <a:noAutofit/>
          </a:bodyPr>
          <a:lstStyle/>
          <a:p>
            <a:endParaRPr lang="id-ID"/>
          </a:p>
        </p:txBody>
      </p:sp>
      <p:sp>
        <p:nvSpPr>
          <p:cNvPr id="14" name="Picture Placeholder 13">
            <a:extLst>
              <a:ext uri="{FF2B5EF4-FFF2-40B4-BE49-F238E27FC236}">
                <a16:creationId xmlns:a16="http://schemas.microsoft.com/office/drawing/2014/main" id="{F0AD4416-2133-40D3-95F0-78080EA1904C}"/>
              </a:ext>
            </a:extLst>
          </p:cNvPr>
          <p:cNvSpPr>
            <a:spLocks noGrp="1"/>
          </p:cNvSpPr>
          <p:nvPr>
            <p:ph type="pic" sz="quarter" idx="11"/>
          </p:nvPr>
        </p:nvSpPr>
        <p:spPr>
          <a:xfrm>
            <a:off x="8864773" y="469900"/>
            <a:ext cx="2857327" cy="5918199"/>
          </a:xfrm>
          <a:prstGeom prst="rect">
            <a:avLst/>
          </a:prstGeom>
          <a:pattFill prst="pct20">
            <a:fgClr>
              <a:schemeClr val="accent1"/>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4191829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9BA4BA5-D8F4-4D80-BB76-0CD4D8C503A1}"/>
              </a:ext>
            </a:extLst>
          </p:cNvPr>
          <p:cNvSpPr>
            <a:spLocks noGrp="1"/>
          </p:cNvSpPr>
          <p:nvPr>
            <p:ph type="pic" sz="quarter" idx="10"/>
          </p:nvPr>
        </p:nvSpPr>
        <p:spPr>
          <a:xfrm>
            <a:off x="0" y="-1"/>
            <a:ext cx="12192000" cy="4238171"/>
          </a:xfrm>
          <a:prstGeom prst="rect">
            <a:avLst/>
          </a:prstGeom>
          <a:pattFill prst="pct20">
            <a:fgClr>
              <a:schemeClr val="accent1"/>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2689548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E82E380-AFC8-4277-A3EA-10759C60B092}"/>
              </a:ext>
            </a:extLst>
          </p:cNvPr>
          <p:cNvSpPr>
            <a:spLocks noGrp="1"/>
          </p:cNvSpPr>
          <p:nvPr>
            <p:ph type="pic" sz="quarter" idx="10"/>
          </p:nvPr>
        </p:nvSpPr>
        <p:spPr>
          <a:xfrm>
            <a:off x="-1" y="469900"/>
            <a:ext cx="3746071" cy="2743200"/>
          </a:xfrm>
          <a:prstGeom prst="rect">
            <a:avLst/>
          </a:prstGeom>
          <a:pattFill prst="pct20">
            <a:fgClr>
              <a:schemeClr val="accent1"/>
            </a:fgClr>
            <a:bgClr>
              <a:schemeClr val="bg1"/>
            </a:bgClr>
          </a:pattFill>
        </p:spPr>
        <p:txBody>
          <a:bodyPr wrap="square">
            <a:noAutofit/>
          </a:bodyPr>
          <a:lstStyle/>
          <a:p>
            <a:endParaRPr lang="id-ID"/>
          </a:p>
        </p:txBody>
      </p:sp>
      <p:sp>
        <p:nvSpPr>
          <p:cNvPr id="16" name="Picture Placeholder 15">
            <a:extLst>
              <a:ext uri="{FF2B5EF4-FFF2-40B4-BE49-F238E27FC236}">
                <a16:creationId xmlns:a16="http://schemas.microsoft.com/office/drawing/2014/main" id="{E14D954E-2D3A-4B93-85AA-A60D470BE6AD}"/>
              </a:ext>
            </a:extLst>
          </p:cNvPr>
          <p:cNvSpPr>
            <a:spLocks noGrp="1"/>
          </p:cNvSpPr>
          <p:nvPr>
            <p:ph type="pic" sz="quarter" idx="11"/>
          </p:nvPr>
        </p:nvSpPr>
        <p:spPr>
          <a:xfrm>
            <a:off x="4222964" y="469900"/>
            <a:ext cx="3746071" cy="2743200"/>
          </a:xfrm>
          <a:prstGeom prst="rect">
            <a:avLst/>
          </a:prstGeom>
          <a:pattFill prst="pct20">
            <a:fgClr>
              <a:schemeClr val="accent1"/>
            </a:fgClr>
            <a:bgClr>
              <a:schemeClr val="bg1"/>
            </a:bgClr>
          </a:pattFill>
        </p:spPr>
        <p:txBody>
          <a:bodyPr wrap="square">
            <a:noAutofit/>
          </a:bodyPr>
          <a:lstStyle/>
          <a:p>
            <a:endParaRPr lang="id-ID"/>
          </a:p>
        </p:txBody>
      </p:sp>
      <p:sp>
        <p:nvSpPr>
          <p:cNvPr id="19" name="Picture Placeholder 18">
            <a:extLst>
              <a:ext uri="{FF2B5EF4-FFF2-40B4-BE49-F238E27FC236}">
                <a16:creationId xmlns:a16="http://schemas.microsoft.com/office/drawing/2014/main" id="{4DD5D11E-6233-4944-B53C-BA9A240F88E1}"/>
              </a:ext>
            </a:extLst>
          </p:cNvPr>
          <p:cNvSpPr>
            <a:spLocks noGrp="1"/>
          </p:cNvSpPr>
          <p:nvPr>
            <p:ph type="pic" sz="quarter" idx="12"/>
          </p:nvPr>
        </p:nvSpPr>
        <p:spPr>
          <a:xfrm>
            <a:off x="8438935" y="469900"/>
            <a:ext cx="3746071" cy="2743200"/>
          </a:xfrm>
          <a:prstGeom prst="rect">
            <a:avLst/>
          </a:prstGeom>
          <a:pattFill prst="pct20">
            <a:fgClr>
              <a:schemeClr val="accent1"/>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3677452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0203923-198A-4CDA-A010-E620F8336D9E}"/>
              </a:ext>
            </a:extLst>
          </p:cNvPr>
          <p:cNvSpPr>
            <a:spLocks noGrp="1"/>
          </p:cNvSpPr>
          <p:nvPr>
            <p:ph type="pic" sz="quarter" idx="10"/>
          </p:nvPr>
        </p:nvSpPr>
        <p:spPr>
          <a:xfrm>
            <a:off x="469901" y="-2"/>
            <a:ext cx="5626100" cy="6858001"/>
          </a:xfrm>
          <a:prstGeom prst="rect">
            <a:avLst/>
          </a:prstGeom>
          <a:pattFill prst="pct20">
            <a:fgClr>
              <a:schemeClr val="accent1"/>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1881706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D0AE15F-E019-43C7-B87B-38E031E6F08C}"/>
              </a:ext>
            </a:extLst>
          </p:cNvPr>
          <p:cNvSpPr>
            <a:spLocks noGrp="1"/>
          </p:cNvSpPr>
          <p:nvPr>
            <p:ph type="pic" sz="quarter" idx="10"/>
          </p:nvPr>
        </p:nvSpPr>
        <p:spPr>
          <a:xfrm>
            <a:off x="3047999" y="0"/>
            <a:ext cx="9189721" cy="6858000"/>
          </a:xfrm>
          <a:prstGeom prst="rect">
            <a:avLst/>
          </a:prstGeom>
          <a:pattFill prst="pct20">
            <a:fgClr>
              <a:schemeClr val="accent1"/>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1890145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173383F-000B-46EC-ABF6-ACA1F966E88B}"/>
              </a:ext>
            </a:extLst>
          </p:cNvPr>
          <p:cNvSpPr>
            <a:spLocks noGrp="1"/>
          </p:cNvSpPr>
          <p:nvPr>
            <p:ph type="pic" sz="quarter" idx="10"/>
          </p:nvPr>
        </p:nvSpPr>
        <p:spPr>
          <a:xfrm>
            <a:off x="3223682" y="725181"/>
            <a:ext cx="3583351" cy="3545734"/>
          </a:xfrm>
          <a:custGeom>
            <a:avLst/>
            <a:gdLst>
              <a:gd name="connsiteX0" fmla="*/ 1776690 w 3583351"/>
              <a:gd name="connsiteY0" fmla="*/ 42 h 3545734"/>
              <a:gd name="connsiteX1" fmla="*/ 2632160 w 3583351"/>
              <a:gd name="connsiteY1" fmla="*/ 221192 h 3545734"/>
              <a:gd name="connsiteX2" fmla="*/ 3373578 w 3583351"/>
              <a:gd name="connsiteY2" fmla="*/ 2629724 h 3545734"/>
              <a:gd name="connsiteX3" fmla="*/ 951191 w 3583351"/>
              <a:gd name="connsiteY3" fmla="*/ 3324542 h 3545734"/>
              <a:gd name="connsiteX4" fmla="*/ 209774 w 3583351"/>
              <a:gd name="connsiteY4" fmla="*/ 916010 h 3545734"/>
              <a:gd name="connsiteX5" fmla="*/ 1776690 w 3583351"/>
              <a:gd name="connsiteY5" fmla="*/ 42 h 354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3351" h="3545734">
                <a:moveTo>
                  <a:pt x="1776690" y="42"/>
                </a:moveTo>
                <a:cubicBezTo>
                  <a:pt x="2065529" y="2017"/>
                  <a:pt x="2359142" y="73308"/>
                  <a:pt x="2632160" y="221192"/>
                </a:cubicBezTo>
                <a:cubicBezTo>
                  <a:pt x="3505820" y="694421"/>
                  <a:pt x="3837764" y="1772758"/>
                  <a:pt x="3373578" y="2629724"/>
                </a:cubicBezTo>
                <a:cubicBezTo>
                  <a:pt x="2909391" y="3486691"/>
                  <a:pt x="1824851" y="3797771"/>
                  <a:pt x="951191" y="3324542"/>
                </a:cubicBezTo>
                <a:cubicBezTo>
                  <a:pt x="77531" y="2851313"/>
                  <a:pt x="-254413" y="1772976"/>
                  <a:pt x="209774" y="916010"/>
                </a:cubicBezTo>
                <a:cubicBezTo>
                  <a:pt x="528902" y="326845"/>
                  <a:pt x="1141244" y="-4303"/>
                  <a:pt x="1776690" y="42"/>
                </a:cubicBezTo>
                <a:close/>
              </a:path>
            </a:pathLst>
          </a:custGeom>
          <a:pattFill prst="pct20">
            <a:fgClr>
              <a:schemeClr val="accent1"/>
            </a:fgClr>
            <a:bgClr>
              <a:schemeClr val="bg1"/>
            </a:bgClr>
          </a:pattFill>
        </p:spPr>
        <p:txBody>
          <a:bodyPr wrap="square">
            <a:noAutofit/>
          </a:bodyPr>
          <a:lstStyle/>
          <a:p>
            <a:endParaRPr lang="id-ID"/>
          </a:p>
        </p:txBody>
      </p:sp>
      <p:sp>
        <p:nvSpPr>
          <p:cNvPr id="14" name="Picture Placeholder 13">
            <a:extLst>
              <a:ext uri="{FF2B5EF4-FFF2-40B4-BE49-F238E27FC236}">
                <a16:creationId xmlns:a16="http://schemas.microsoft.com/office/drawing/2014/main" id="{6DDDFAE9-7235-4685-AF68-169594E6CE6A}"/>
              </a:ext>
            </a:extLst>
          </p:cNvPr>
          <p:cNvSpPr>
            <a:spLocks noGrp="1"/>
          </p:cNvSpPr>
          <p:nvPr>
            <p:ph type="pic" sz="quarter" idx="11"/>
          </p:nvPr>
        </p:nvSpPr>
        <p:spPr>
          <a:xfrm>
            <a:off x="1074411" y="375386"/>
            <a:ext cx="1900852" cy="1880896"/>
          </a:xfrm>
          <a:custGeom>
            <a:avLst/>
            <a:gdLst>
              <a:gd name="connsiteX0" fmla="*/ 399969 w 893444"/>
              <a:gd name="connsiteY0" fmla="*/ 1774 h 884064"/>
              <a:gd name="connsiteX1" fmla="*/ 656282 w 893444"/>
              <a:gd name="connsiteY1" fmla="*/ 55150 h 884064"/>
              <a:gd name="connsiteX2" fmla="*/ 841141 w 893444"/>
              <a:gd name="connsiteY2" fmla="*/ 655674 h 884064"/>
              <a:gd name="connsiteX3" fmla="*/ 237162 w 893444"/>
              <a:gd name="connsiteY3" fmla="*/ 828914 h 884064"/>
              <a:gd name="connsiteX4" fmla="*/ 52303 w 893444"/>
              <a:gd name="connsiteY4" fmla="*/ 228390 h 884064"/>
              <a:gd name="connsiteX5" fmla="*/ 399969 w 893444"/>
              <a:gd name="connsiteY5" fmla="*/ 1774 h 88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444" h="884064">
                <a:moveTo>
                  <a:pt x="399969" y="1774"/>
                </a:moveTo>
                <a:cubicBezTo>
                  <a:pt x="485514" y="-5844"/>
                  <a:pt x="574595" y="10903"/>
                  <a:pt x="656282" y="55150"/>
                </a:cubicBezTo>
                <a:cubicBezTo>
                  <a:pt x="874113" y="173141"/>
                  <a:pt x="956877" y="442005"/>
                  <a:pt x="841141" y="655674"/>
                </a:cubicBezTo>
                <a:cubicBezTo>
                  <a:pt x="725404" y="869343"/>
                  <a:pt x="454994" y="946906"/>
                  <a:pt x="237162" y="828914"/>
                </a:cubicBezTo>
                <a:cubicBezTo>
                  <a:pt x="19331" y="710923"/>
                  <a:pt x="-63433" y="442060"/>
                  <a:pt x="52303" y="228390"/>
                </a:cubicBezTo>
                <a:cubicBezTo>
                  <a:pt x="124639" y="94847"/>
                  <a:pt x="257393" y="14470"/>
                  <a:pt x="399969" y="1774"/>
                </a:cubicBezTo>
                <a:close/>
              </a:path>
            </a:pathLst>
          </a:custGeom>
          <a:pattFill prst="pct20">
            <a:fgClr>
              <a:schemeClr val="accent1"/>
            </a:fgClr>
            <a:bgClr>
              <a:schemeClr val="bg1"/>
            </a:bgClr>
          </a:pattFill>
        </p:spPr>
        <p:txBody>
          <a:bodyPr wrap="square">
            <a:noAutofit/>
          </a:bodyPr>
          <a:lstStyle/>
          <a:p>
            <a:endParaRPr lang="id-ID"/>
          </a:p>
        </p:txBody>
      </p:sp>
      <p:sp>
        <p:nvSpPr>
          <p:cNvPr id="17" name="Picture Placeholder 16">
            <a:extLst>
              <a:ext uri="{FF2B5EF4-FFF2-40B4-BE49-F238E27FC236}">
                <a16:creationId xmlns:a16="http://schemas.microsoft.com/office/drawing/2014/main" id="{B095DC77-8AB9-4D2B-ADB2-878B56ACBA36}"/>
              </a:ext>
            </a:extLst>
          </p:cNvPr>
          <p:cNvSpPr>
            <a:spLocks noGrp="1"/>
          </p:cNvSpPr>
          <p:nvPr>
            <p:ph type="pic" sz="quarter" idx="12"/>
          </p:nvPr>
        </p:nvSpPr>
        <p:spPr>
          <a:xfrm>
            <a:off x="735113" y="3429000"/>
            <a:ext cx="2999759" cy="2968268"/>
          </a:xfrm>
          <a:custGeom>
            <a:avLst/>
            <a:gdLst>
              <a:gd name="connsiteX0" fmla="*/ 1278935 w 2579446"/>
              <a:gd name="connsiteY0" fmla="*/ 30 h 2552367"/>
              <a:gd name="connsiteX1" fmla="*/ 1894738 w 2579446"/>
              <a:gd name="connsiteY1" fmla="*/ 159223 h 2552367"/>
              <a:gd name="connsiteX2" fmla="*/ 2428442 w 2579446"/>
              <a:gd name="connsiteY2" fmla="*/ 1892985 h 2552367"/>
              <a:gd name="connsiteX3" fmla="*/ 684707 w 2579446"/>
              <a:gd name="connsiteY3" fmla="*/ 2393144 h 2552367"/>
              <a:gd name="connsiteX4" fmla="*/ 151003 w 2579446"/>
              <a:gd name="connsiteY4" fmla="*/ 659382 h 2552367"/>
              <a:gd name="connsiteX5" fmla="*/ 1278935 w 2579446"/>
              <a:gd name="connsiteY5" fmla="*/ 30 h 255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9446" h="2552367">
                <a:moveTo>
                  <a:pt x="1278935" y="30"/>
                </a:moveTo>
                <a:cubicBezTo>
                  <a:pt x="1486854" y="1451"/>
                  <a:pt x="1698208" y="52770"/>
                  <a:pt x="1894738" y="159223"/>
                </a:cubicBezTo>
                <a:cubicBezTo>
                  <a:pt x="2523636" y="499873"/>
                  <a:pt x="2762583" y="1276105"/>
                  <a:pt x="2428442" y="1892985"/>
                </a:cubicBezTo>
                <a:cubicBezTo>
                  <a:pt x="2094301" y="2509865"/>
                  <a:pt x="1313604" y="2733794"/>
                  <a:pt x="684707" y="2393144"/>
                </a:cubicBezTo>
                <a:cubicBezTo>
                  <a:pt x="55810" y="2052494"/>
                  <a:pt x="-183137" y="1276261"/>
                  <a:pt x="151003" y="659382"/>
                </a:cubicBezTo>
                <a:cubicBezTo>
                  <a:pt x="380725" y="235277"/>
                  <a:pt x="821515" y="-3098"/>
                  <a:pt x="1278935" y="30"/>
                </a:cubicBezTo>
                <a:close/>
              </a:path>
            </a:pathLst>
          </a:custGeom>
          <a:pattFill prst="pct20">
            <a:fgClr>
              <a:schemeClr val="accent1"/>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7110514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B15641B-E98D-4938-8C23-D7903D4F95F6}"/>
              </a:ext>
            </a:extLst>
          </p:cNvPr>
          <p:cNvSpPr>
            <a:spLocks noGrp="1"/>
          </p:cNvSpPr>
          <p:nvPr>
            <p:ph type="pic" sz="quarter" idx="10"/>
          </p:nvPr>
        </p:nvSpPr>
        <p:spPr>
          <a:xfrm>
            <a:off x="5093434" y="1923004"/>
            <a:ext cx="2844434" cy="4934996"/>
          </a:xfrm>
          <a:prstGeom prst="rect">
            <a:avLst/>
          </a:prstGeom>
          <a:pattFill prst="pct20">
            <a:fgClr>
              <a:schemeClr val="accent1"/>
            </a:fgClr>
            <a:bgClr>
              <a:schemeClr val="bg1"/>
            </a:bgClr>
          </a:pattFill>
        </p:spPr>
        <p:txBody>
          <a:bodyPr wrap="square">
            <a:noAutofit/>
          </a:bodyPr>
          <a:lstStyle/>
          <a:p>
            <a:endParaRPr lang="id-ID"/>
          </a:p>
        </p:txBody>
      </p:sp>
      <p:sp>
        <p:nvSpPr>
          <p:cNvPr id="13" name="Picture Placeholder 12">
            <a:extLst>
              <a:ext uri="{FF2B5EF4-FFF2-40B4-BE49-F238E27FC236}">
                <a16:creationId xmlns:a16="http://schemas.microsoft.com/office/drawing/2014/main" id="{8EDFC413-A393-487B-8DEC-D611443B14C9}"/>
              </a:ext>
            </a:extLst>
          </p:cNvPr>
          <p:cNvSpPr>
            <a:spLocks noGrp="1"/>
          </p:cNvSpPr>
          <p:nvPr>
            <p:ph type="pic" sz="quarter" idx="11"/>
          </p:nvPr>
        </p:nvSpPr>
        <p:spPr>
          <a:xfrm>
            <a:off x="8407767" y="0"/>
            <a:ext cx="2844433" cy="5382231"/>
          </a:xfrm>
          <a:prstGeom prst="rect">
            <a:avLst/>
          </a:prstGeom>
          <a:pattFill prst="pct20">
            <a:fgClr>
              <a:schemeClr val="accent1"/>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2402905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4E8385-9BE9-4ACE-80E9-CF89A34A767B}"/>
              </a:ext>
            </a:extLst>
          </p:cNvPr>
          <p:cNvSpPr>
            <a:spLocks noGrp="1"/>
          </p:cNvSpPr>
          <p:nvPr>
            <p:ph type="pic" sz="quarter" idx="11"/>
          </p:nvPr>
        </p:nvSpPr>
        <p:spPr>
          <a:xfrm>
            <a:off x="5456047" y="0"/>
            <a:ext cx="5710238" cy="6858001"/>
          </a:xfrm>
          <a:custGeom>
            <a:avLst/>
            <a:gdLst>
              <a:gd name="connsiteX0" fmla="*/ 0 w 5710238"/>
              <a:gd name="connsiteY0" fmla="*/ 3663951 h 6858001"/>
              <a:gd name="connsiteX1" fmla="*/ 5710238 w 5710238"/>
              <a:gd name="connsiteY1" fmla="*/ 3663951 h 6858001"/>
              <a:gd name="connsiteX2" fmla="*/ 5710238 w 5710238"/>
              <a:gd name="connsiteY2" fmla="*/ 6858001 h 6858001"/>
              <a:gd name="connsiteX3" fmla="*/ 0 w 5710238"/>
              <a:gd name="connsiteY3" fmla="*/ 6858001 h 6858001"/>
              <a:gd name="connsiteX4" fmla="*/ 0 w 5710238"/>
              <a:gd name="connsiteY4" fmla="*/ 0 h 6858001"/>
              <a:gd name="connsiteX5" fmla="*/ 5710238 w 5710238"/>
              <a:gd name="connsiteY5" fmla="*/ 0 h 6858001"/>
              <a:gd name="connsiteX6" fmla="*/ 5710238 w 5710238"/>
              <a:gd name="connsiteY6" fmla="*/ 3194050 h 6858001"/>
              <a:gd name="connsiteX7" fmla="*/ 0 w 5710238"/>
              <a:gd name="connsiteY7" fmla="*/ 3194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0238" h="6858001">
                <a:moveTo>
                  <a:pt x="0" y="3663951"/>
                </a:moveTo>
                <a:lnTo>
                  <a:pt x="5710238" y="3663951"/>
                </a:lnTo>
                <a:lnTo>
                  <a:pt x="5710238" y="6858001"/>
                </a:lnTo>
                <a:lnTo>
                  <a:pt x="0" y="6858001"/>
                </a:lnTo>
                <a:close/>
                <a:moveTo>
                  <a:pt x="0" y="0"/>
                </a:moveTo>
                <a:lnTo>
                  <a:pt x="5710238" y="0"/>
                </a:lnTo>
                <a:lnTo>
                  <a:pt x="5710238" y="3194050"/>
                </a:lnTo>
                <a:lnTo>
                  <a:pt x="0" y="31940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581339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31D5DC3-EAC7-48F2-AA9D-4CDCFE45DA9A}"/>
              </a:ext>
            </a:extLst>
          </p:cNvPr>
          <p:cNvSpPr>
            <a:spLocks noGrp="1"/>
          </p:cNvSpPr>
          <p:nvPr>
            <p:ph type="pic" sz="quarter" idx="10"/>
          </p:nvPr>
        </p:nvSpPr>
        <p:spPr>
          <a:xfrm>
            <a:off x="0" y="0"/>
            <a:ext cx="12192000" cy="6858000"/>
          </a:xfr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3874730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5DBDBD5-7365-48EF-B485-764C9769D9D3}"/>
              </a:ext>
            </a:extLst>
          </p:cNvPr>
          <p:cNvSpPr>
            <a:spLocks noGrp="1"/>
          </p:cNvSpPr>
          <p:nvPr>
            <p:ph type="pic" sz="quarter" idx="10"/>
          </p:nvPr>
        </p:nvSpPr>
        <p:spPr>
          <a:xfrm>
            <a:off x="469900" y="3429000"/>
            <a:ext cx="11252200" cy="3429000"/>
          </a:xfrm>
          <a:custGeom>
            <a:avLst/>
            <a:gdLst>
              <a:gd name="connsiteX0" fmla="*/ 0 w 10896535"/>
              <a:gd name="connsiteY0" fmla="*/ 0 h 3387460"/>
              <a:gd name="connsiteX1" fmla="*/ 10896535 w 10896535"/>
              <a:gd name="connsiteY1" fmla="*/ 0 h 3387460"/>
              <a:gd name="connsiteX2" fmla="*/ 10896535 w 10896535"/>
              <a:gd name="connsiteY2" fmla="*/ 3387460 h 3387460"/>
              <a:gd name="connsiteX3" fmla="*/ 0 w 10896535"/>
              <a:gd name="connsiteY3" fmla="*/ 3387460 h 3387460"/>
            </a:gdLst>
            <a:ahLst/>
            <a:cxnLst>
              <a:cxn ang="0">
                <a:pos x="connsiteX0" y="connsiteY0"/>
              </a:cxn>
              <a:cxn ang="0">
                <a:pos x="connsiteX1" y="connsiteY1"/>
              </a:cxn>
              <a:cxn ang="0">
                <a:pos x="connsiteX2" y="connsiteY2"/>
              </a:cxn>
              <a:cxn ang="0">
                <a:pos x="connsiteX3" y="connsiteY3"/>
              </a:cxn>
            </a:cxnLst>
            <a:rect l="l" t="t" r="r" b="b"/>
            <a:pathLst>
              <a:path w="10896535" h="3387460">
                <a:moveTo>
                  <a:pt x="0" y="0"/>
                </a:moveTo>
                <a:lnTo>
                  <a:pt x="10896535" y="0"/>
                </a:lnTo>
                <a:lnTo>
                  <a:pt x="10896535" y="3387460"/>
                </a:lnTo>
                <a:lnTo>
                  <a:pt x="0" y="3387460"/>
                </a:lnTo>
                <a:close/>
              </a:path>
            </a:pathLst>
          </a:custGeom>
          <a:pattFill prst="pct20">
            <a:fgClr>
              <a:schemeClr val="accent1"/>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3556730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497B82-46FF-475C-8C3D-3377AE3AF638}"/>
              </a:ext>
            </a:extLst>
          </p:cNvPr>
          <p:cNvSpPr>
            <a:spLocks noGrp="1"/>
          </p:cNvSpPr>
          <p:nvPr>
            <p:ph type="pic" sz="quarter" idx="10"/>
          </p:nvPr>
        </p:nvSpPr>
        <p:spPr>
          <a:xfrm>
            <a:off x="773533" y="649748"/>
            <a:ext cx="3226578" cy="3192706"/>
          </a:xfrm>
          <a:custGeom>
            <a:avLst/>
            <a:gdLst>
              <a:gd name="connsiteX0" fmla="*/ 1490068 w 3005273"/>
              <a:gd name="connsiteY0" fmla="*/ 35 h 2973724"/>
              <a:gd name="connsiteX1" fmla="*/ 2207531 w 3005273"/>
              <a:gd name="connsiteY1" fmla="*/ 185509 h 2973724"/>
              <a:gd name="connsiteX2" fmla="*/ 2829341 w 3005273"/>
              <a:gd name="connsiteY2" fmla="*/ 2205488 h 2973724"/>
              <a:gd name="connsiteX3" fmla="*/ 797742 w 3005273"/>
              <a:gd name="connsiteY3" fmla="*/ 2788216 h 2973724"/>
              <a:gd name="connsiteX4" fmla="*/ 175932 w 3005273"/>
              <a:gd name="connsiteY4" fmla="*/ 768236 h 2973724"/>
              <a:gd name="connsiteX5" fmla="*/ 1490068 w 3005273"/>
              <a:gd name="connsiteY5" fmla="*/ 35 h 297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5273" h="2973724">
                <a:moveTo>
                  <a:pt x="1490068" y="35"/>
                </a:moveTo>
                <a:cubicBezTo>
                  <a:pt x="1732311" y="1691"/>
                  <a:pt x="1978557" y="61482"/>
                  <a:pt x="2207531" y="185509"/>
                </a:cubicBezTo>
                <a:cubicBezTo>
                  <a:pt x="2940250" y="582395"/>
                  <a:pt x="3218644" y="1486771"/>
                  <a:pt x="2829341" y="2205488"/>
                </a:cubicBezTo>
                <a:cubicBezTo>
                  <a:pt x="2440039" y="2924206"/>
                  <a:pt x="1530461" y="3185102"/>
                  <a:pt x="797742" y="2788216"/>
                </a:cubicBezTo>
                <a:cubicBezTo>
                  <a:pt x="65023" y="2391329"/>
                  <a:pt x="-213370" y="1486954"/>
                  <a:pt x="175932" y="768236"/>
                </a:cubicBezTo>
                <a:cubicBezTo>
                  <a:pt x="443578" y="274118"/>
                  <a:pt x="957135" y="-3609"/>
                  <a:pt x="1490068" y="35"/>
                </a:cubicBezTo>
                <a:close/>
              </a:path>
            </a:pathLst>
          </a:custGeom>
          <a:pattFill prst="pct20">
            <a:fgClr>
              <a:schemeClr val="accent1"/>
            </a:fgClr>
            <a:bgClr>
              <a:schemeClr val="bg1"/>
            </a:bgClr>
          </a:pattFill>
        </p:spPr>
        <p:txBody>
          <a:bodyPr wrap="square">
            <a:noAutofit/>
          </a:bodyPr>
          <a:lstStyle/>
          <a:p>
            <a:endParaRPr lang="id-ID"/>
          </a:p>
        </p:txBody>
      </p:sp>
      <p:sp>
        <p:nvSpPr>
          <p:cNvPr id="14" name="Picture Placeholder 13">
            <a:extLst>
              <a:ext uri="{FF2B5EF4-FFF2-40B4-BE49-F238E27FC236}">
                <a16:creationId xmlns:a16="http://schemas.microsoft.com/office/drawing/2014/main" id="{8A8E619C-B639-46F4-9342-655C6C2CF643}"/>
              </a:ext>
            </a:extLst>
          </p:cNvPr>
          <p:cNvSpPr>
            <a:spLocks noGrp="1"/>
          </p:cNvSpPr>
          <p:nvPr>
            <p:ph type="pic" sz="quarter" idx="11"/>
          </p:nvPr>
        </p:nvSpPr>
        <p:spPr>
          <a:xfrm>
            <a:off x="4482711" y="649748"/>
            <a:ext cx="3226578" cy="3192706"/>
          </a:xfrm>
          <a:custGeom>
            <a:avLst/>
            <a:gdLst>
              <a:gd name="connsiteX0" fmla="*/ 1490068 w 3005273"/>
              <a:gd name="connsiteY0" fmla="*/ 35 h 2973724"/>
              <a:gd name="connsiteX1" fmla="*/ 2207531 w 3005273"/>
              <a:gd name="connsiteY1" fmla="*/ 185509 h 2973724"/>
              <a:gd name="connsiteX2" fmla="*/ 2829341 w 3005273"/>
              <a:gd name="connsiteY2" fmla="*/ 2205488 h 2973724"/>
              <a:gd name="connsiteX3" fmla="*/ 797742 w 3005273"/>
              <a:gd name="connsiteY3" fmla="*/ 2788216 h 2973724"/>
              <a:gd name="connsiteX4" fmla="*/ 175932 w 3005273"/>
              <a:gd name="connsiteY4" fmla="*/ 768236 h 2973724"/>
              <a:gd name="connsiteX5" fmla="*/ 1490068 w 3005273"/>
              <a:gd name="connsiteY5" fmla="*/ 35 h 297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5273" h="2973724">
                <a:moveTo>
                  <a:pt x="1490068" y="35"/>
                </a:moveTo>
                <a:cubicBezTo>
                  <a:pt x="1732311" y="1691"/>
                  <a:pt x="1978557" y="61482"/>
                  <a:pt x="2207531" y="185509"/>
                </a:cubicBezTo>
                <a:cubicBezTo>
                  <a:pt x="2940250" y="582395"/>
                  <a:pt x="3218644" y="1486771"/>
                  <a:pt x="2829341" y="2205488"/>
                </a:cubicBezTo>
                <a:cubicBezTo>
                  <a:pt x="2440039" y="2924206"/>
                  <a:pt x="1530461" y="3185102"/>
                  <a:pt x="797742" y="2788216"/>
                </a:cubicBezTo>
                <a:cubicBezTo>
                  <a:pt x="65023" y="2391329"/>
                  <a:pt x="-213370" y="1486954"/>
                  <a:pt x="175932" y="768236"/>
                </a:cubicBezTo>
                <a:cubicBezTo>
                  <a:pt x="443578" y="274118"/>
                  <a:pt x="957134" y="-3609"/>
                  <a:pt x="1490068" y="35"/>
                </a:cubicBezTo>
                <a:close/>
              </a:path>
            </a:pathLst>
          </a:custGeom>
          <a:pattFill prst="pct20">
            <a:fgClr>
              <a:schemeClr val="accent1"/>
            </a:fgClr>
            <a:bgClr>
              <a:schemeClr val="bg1"/>
            </a:bgClr>
          </a:pattFill>
        </p:spPr>
        <p:txBody>
          <a:bodyPr wrap="square">
            <a:noAutofit/>
          </a:bodyPr>
          <a:lstStyle/>
          <a:p>
            <a:endParaRPr lang="id-ID"/>
          </a:p>
        </p:txBody>
      </p:sp>
      <p:sp>
        <p:nvSpPr>
          <p:cNvPr id="17" name="Picture Placeholder 16">
            <a:extLst>
              <a:ext uri="{FF2B5EF4-FFF2-40B4-BE49-F238E27FC236}">
                <a16:creationId xmlns:a16="http://schemas.microsoft.com/office/drawing/2014/main" id="{E172215A-1CB6-4246-855F-512DE60FAE8E}"/>
              </a:ext>
            </a:extLst>
          </p:cNvPr>
          <p:cNvSpPr>
            <a:spLocks noGrp="1"/>
          </p:cNvSpPr>
          <p:nvPr>
            <p:ph type="pic" sz="quarter" idx="12"/>
          </p:nvPr>
        </p:nvSpPr>
        <p:spPr>
          <a:xfrm>
            <a:off x="8179189" y="649748"/>
            <a:ext cx="3226578" cy="3192706"/>
          </a:xfrm>
          <a:custGeom>
            <a:avLst/>
            <a:gdLst>
              <a:gd name="connsiteX0" fmla="*/ 1490068 w 3005273"/>
              <a:gd name="connsiteY0" fmla="*/ 35 h 2973724"/>
              <a:gd name="connsiteX1" fmla="*/ 2207531 w 3005273"/>
              <a:gd name="connsiteY1" fmla="*/ 185509 h 2973724"/>
              <a:gd name="connsiteX2" fmla="*/ 2829341 w 3005273"/>
              <a:gd name="connsiteY2" fmla="*/ 2205488 h 2973724"/>
              <a:gd name="connsiteX3" fmla="*/ 797742 w 3005273"/>
              <a:gd name="connsiteY3" fmla="*/ 2788216 h 2973724"/>
              <a:gd name="connsiteX4" fmla="*/ 175932 w 3005273"/>
              <a:gd name="connsiteY4" fmla="*/ 768236 h 2973724"/>
              <a:gd name="connsiteX5" fmla="*/ 1490068 w 3005273"/>
              <a:gd name="connsiteY5" fmla="*/ 35 h 297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5273" h="2973724">
                <a:moveTo>
                  <a:pt x="1490068" y="35"/>
                </a:moveTo>
                <a:cubicBezTo>
                  <a:pt x="1732310" y="1691"/>
                  <a:pt x="1978556" y="61482"/>
                  <a:pt x="2207531" y="185509"/>
                </a:cubicBezTo>
                <a:cubicBezTo>
                  <a:pt x="2940250" y="582395"/>
                  <a:pt x="3218644" y="1486771"/>
                  <a:pt x="2829341" y="2205488"/>
                </a:cubicBezTo>
                <a:cubicBezTo>
                  <a:pt x="2440038" y="2924206"/>
                  <a:pt x="1530461" y="3185102"/>
                  <a:pt x="797742" y="2788216"/>
                </a:cubicBezTo>
                <a:cubicBezTo>
                  <a:pt x="65023" y="2391329"/>
                  <a:pt x="-213370" y="1486954"/>
                  <a:pt x="175932" y="768236"/>
                </a:cubicBezTo>
                <a:cubicBezTo>
                  <a:pt x="443578" y="274118"/>
                  <a:pt x="957134" y="-3609"/>
                  <a:pt x="1490068" y="35"/>
                </a:cubicBezTo>
                <a:close/>
              </a:path>
            </a:pathLst>
          </a:custGeom>
          <a:pattFill prst="pct20">
            <a:fgClr>
              <a:schemeClr val="accent1"/>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2612317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C0A3FE19-F694-B74F-B5CB-7DE82379286F}"/>
              </a:ext>
            </a:extLst>
          </p:cNvPr>
          <p:cNvSpPr>
            <a:spLocks noGrp="1"/>
          </p:cNvSpPr>
          <p:nvPr>
            <p:ph type="pic" sz="quarter" idx="11"/>
          </p:nvPr>
        </p:nvSpPr>
        <p:spPr>
          <a:xfrm>
            <a:off x="759265" y="1574869"/>
            <a:ext cx="2143955" cy="4643568"/>
          </a:xfrm>
          <a:custGeom>
            <a:avLst/>
            <a:gdLst>
              <a:gd name="connsiteX0" fmla="*/ 789411 w 6663269"/>
              <a:gd name="connsiteY0" fmla="*/ 0 h 14435655"/>
              <a:gd name="connsiteX1" fmla="*/ 981125 w 6663269"/>
              <a:gd name="connsiteY1" fmla="*/ 0 h 14435655"/>
              <a:gd name="connsiteX2" fmla="*/ 1365358 w 6663269"/>
              <a:gd name="connsiteY2" fmla="*/ 0 h 14435655"/>
              <a:gd name="connsiteX3" fmla="*/ 1408051 w 6663269"/>
              <a:gd name="connsiteY3" fmla="*/ 7250 h 14435655"/>
              <a:gd name="connsiteX4" fmla="*/ 1437049 w 6663269"/>
              <a:gd name="connsiteY4" fmla="*/ 20945 h 14435655"/>
              <a:gd name="connsiteX5" fmla="*/ 1450743 w 6663269"/>
              <a:gd name="connsiteY5" fmla="*/ 49945 h 14435655"/>
              <a:gd name="connsiteX6" fmla="*/ 1465243 w 6663269"/>
              <a:gd name="connsiteY6" fmla="*/ 92640 h 14435655"/>
              <a:gd name="connsiteX7" fmla="*/ 1465243 w 6663269"/>
              <a:gd name="connsiteY7" fmla="*/ 156279 h 14435655"/>
              <a:gd name="connsiteX8" fmla="*/ 1472492 w 6663269"/>
              <a:gd name="connsiteY8" fmla="*/ 220724 h 14435655"/>
              <a:gd name="connsiteX9" fmla="*/ 1493436 w 6663269"/>
              <a:gd name="connsiteY9" fmla="*/ 277113 h 14435655"/>
              <a:gd name="connsiteX10" fmla="*/ 1521629 w 6663269"/>
              <a:gd name="connsiteY10" fmla="*/ 334308 h 14435655"/>
              <a:gd name="connsiteX11" fmla="*/ 1550628 w 6663269"/>
              <a:gd name="connsiteY11" fmla="*/ 383447 h 14435655"/>
              <a:gd name="connsiteX12" fmla="*/ 1593321 w 6663269"/>
              <a:gd name="connsiteY12" fmla="*/ 426142 h 14435655"/>
              <a:gd name="connsiteX13" fmla="*/ 1643263 w 6663269"/>
              <a:gd name="connsiteY13" fmla="*/ 462392 h 14435655"/>
              <a:gd name="connsiteX14" fmla="*/ 1692399 w 6663269"/>
              <a:gd name="connsiteY14" fmla="*/ 490587 h 14435655"/>
              <a:gd name="connsiteX15" fmla="*/ 1749591 w 6663269"/>
              <a:gd name="connsiteY15" fmla="*/ 511531 h 14435655"/>
              <a:gd name="connsiteX16" fmla="*/ 1813228 w 6663269"/>
              <a:gd name="connsiteY16" fmla="*/ 526032 h 14435655"/>
              <a:gd name="connsiteX17" fmla="*/ 1920362 w 6663269"/>
              <a:gd name="connsiteY17" fmla="*/ 533282 h 14435655"/>
              <a:gd name="connsiteX18" fmla="*/ 4742907 w 6663269"/>
              <a:gd name="connsiteY18" fmla="*/ 526032 h 14435655"/>
              <a:gd name="connsiteX19" fmla="*/ 4821043 w 6663269"/>
              <a:gd name="connsiteY19" fmla="*/ 526032 h 14435655"/>
              <a:gd name="connsiteX20" fmla="*/ 4899179 w 6663269"/>
              <a:gd name="connsiteY20" fmla="*/ 511531 h 14435655"/>
              <a:gd name="connsiteX21" fmla="*/ 4963621 w 6663269"/>
              <a:gd name="connsiteY21" fmla="*/ 497837 h 14435655"/>
              <a:gd name="connsiteX22" fmla="*/ 5013563 w 6663269"/>
              <a:gd name="connsiteY22" fmla="*/ 468837 h 14435655"/>
              <a:gd name="connsiteX23" fmla="*/ 5062699 w 6663269"/>
              <a:gd name="connsiteY23" fmla="*/ 433392 h 14435655"/>
              <a:gd name="connsiteX24" fmla="*/ 5105393 w 6663269"/>
              <a:gd name="connsiteY24" fmla="*/ 390697 h 14435655"/>
              <a:gd name="connsiteX25" fmla="*/ 5141641 w 6663269"/>
              <a:gd name="connsiteY25" fmla="*/ 341558 h 14435655"/>
              <a:gd name="connsiteX26" fmla="*/ 5162585 w 6663269"/>
              <a:gd name="connsiteY26" fmla="*/ 291613 h 14435655"/>
              <a:gd name="connsiteX27" fmla="*/ 5184333 w 6663269"/>
              <a:gd name="connsiteY27" fmla="*/ 234418 h 14435655"/>
              <a:gd name="connsiteX28" fmla="*/ 5198027 w 6663269"/>
              <a:gd name="connsiteY28" fmla="*/ 170779 h 14435655"/>
              <a:gd name="connsiteX29" fmla="*/ 5205277 w 6663269"/>
              <a:gd name="connsiteY29" fmla="*/ 85390 h 14435655"/>
              <a:gd name="connsiteX30" fmla="*/ 5212525 w 6663269"/>
              <a:gd name="connsiteY30" fmla="*/ 49945 h 14435655"/>
              <a:gd name="connsiteX31" fmla="*/ 5226221 w 6663269"/>
              <a:gd name="connsiteY31" fmla="*/ 20945 h 14435655"/>
              <a:gd name="connsiteX32" fmla="*/ 5255219 w 6663269"/>
              <a:gd name="connsiteY32" fmla="*/ 7250 h 14435655"/>
              <a:gd name="connsiteX33" fmla="*/ 5297911 w 6663269"/>
              <a:gd name="connsiteY33" fmla="*/ 0 h 14435655"/>
              <a:gd name="connsiteX34" fmla="*/ 5674895 w 6663269"/>
              <a:gd name="connsiteY34" fmla="*/ 0 h 14435655"/>
              <a:gd name="connsiteX35" fmla="*/ 5859359 w 6663269"/>
              <a:gd name="connsiteY35" fmla="*/ 0 h 14435655"/>
              <a:gd name="connsiteX36" fmla="*/ 6044629 w 6663269"/>
              <a:gd name="connsiteY36" fmla="*/ 14500 h 14435655"/>
              <a:gd name="connsiteX37" fmla="*/ 6108265 w 6663269"/>
              <a:gd name="connsiteY37" fmla="*/ 20945 h 14435655"/>
              <a:gd name="connsiteX38" fmla="*/ 6172707 w 6663269"/>
              <a:gd name="connsiteY38" fmla="*/ 35445 h 14435655"/>
              <a:gd name="connsiteX39" fmla="*/ 6229093 w 6663269"/>
              <a:gd name="connsiteY39" fmla="*/ 49945 h 14435655"/>
              <a:gd name="connsiteX40" fmla="*/ 6286285 w 6663269"/>
              <a:gd name="connsiteY40" fmla="*/ 70890 h 14435655"/>
              <a:gd name="connsiteX41" fmla="*/ 6343477 w 6663269"/>
              <a:gd name="connsiteY41" fmla="*/ 99890 h 14435655"/>
              <a:gd name="connsiteX42" fmla="*/ 6386171 w 6663269"/>
              <a:gd name="connsiteY42" fmla="*/ 128084 h 14435655"/>
              <a:gd name="connsiteX43" fmla="*/ 6435307 w 6663269"/>
              <a:gd name="connsiteY43" fmla="*/ 163529 h 14435655"/>
              <a:gd name="connsiteX44" fmla="*/ 6471555 w 6663269"/>
              <a:gd name="connsiteY44" fmla="*/ 206224 h 14435655"/>
              <a:gd name="connsiteX45" fmla="*/ 6514249 w 6663269"/>
              <a:gd name="connsiteY45" fmla="*/ 248919 h 14435655"/>
              <a:gd name="connsiteX46" fmla="*/ 6542441 w 6663269"/>
              <a:gd name="connsiteY46" fmla="*/ 291613 h 14435655"/>
              <a:gd name="connsiteX47" fmla="*/ 6570635 w 6663269"/>
              <a:gd name="connsiteY47" fmla="*/ 341558 h 14435655"/>
              <a:gd name="connsiteX48" fmla="*/ 6599633 w 6663269"/>
              <a:gd name="connsiteY48" fmla="*/ 397947 h 14435655"/>
              <a:gd name="connsiteX49" fmla="*/ 6620577 w 6663269"/>
              <a:gd name="connsiteY49" fmla="*/ 455142 h 14435655"/>
              <a:gd name="connsiteX50" fmla="*/ 6635077 w 6663269"/>
              <a:gd name="connsiteY50" fmla="*/ 511531 h 14435655"/>
              <a:gd name="connsiteX51" fmla="*/ 6648769 w 6663269"/>
              <a:gd name="connsiteY51" fmla="*/ 575976 h 14435655"/>
              <a:gd name="connsiteX52" fmla="*/ 6656021 w 6663269"/>
              <a:gd name="connsiteY52" fmla="*/ 639616 h 14435655"/>
              <a:gd name="connsiteX53" fmla="*/ 6663269 w 6663269"/>
              <a:gd name="connsiteY53" fmla="*/ 753200 h 14435655"/>
              <a:gd name="connsiteX54" fmla="*/ 6663269 w 6663269"/>
              <a:gd name="connsiteY54" fmla="*/ 860339 h 14435655"/>
              <a:gd name="connsiteX55" fmla="*/ 6663269 w 6663269"/>
              <a:gd name="connsiteY55" fmla="*/ 13575316 h 14435655"/>
              <a:gd name="connsiteX56" fmla="*/ 6663269 w 6663269"/>
              <a:gd name="connsiteY56" fmla="*/ 13738845 h 14435655"/>
              <a:gd name="connsiteX57" fmla="*/ 6648769 w 6663269"/>
              <a:gd name="connsiteY57" fmla="*/ 13816984 h 14435655"/>
              <a:gd name="connsiteX58" fmla="*/ 6642325 w 6663269"/>
              <a:gd name="connsiteY58" fmla="*/ 13902374 h 14435655"/>
              <a:gd name="connsiteX59" fmla="*/ 6613327 w 6663269"/>
              <a:gd name="connsiteY59" fmla="*/ 14002264 h 14435655"/>
              <a:gd name="connsiteX60" fmla="*/ 6570635 w 6663269"/>
              <a:gd name="connsiteY60" fmla="*/ 14101348 h 14435655"/>
              <a:gd name="connsiteX61" fmla="*/ 6514249 w 6663269"/>
              <a:gd name="connsiteY61" fmla="*/ 14186737 h 14435655"/>
              <a:gd name="connsiteX62" fmla="*/ 6442557 w 6663269"/>
              <a:gd name="connsiteY62" fmla="*/ 14257626 h 14435655"/>
              <a:gd name="connsiteX63" fmla="*/ 6364421 w 6663269"/>
              <a:gd name="connsiteY63" fmla="*/ 14322071 h 14435655"/>
              <a:gd name="connsiteX64" fmla="*/ 6271787 w 6663269"/>
              <a:gd name="connsiteY64" fmla="*/ 14372016 h 14435655"/>
              <a:gd name="connsiteX65" fmla="*/ 6172707 w 6663269"/>
              <a:gd name="connsiteY65" fmla="*/ 14407461 h 14435655"/>
              <a:gd name="connsiteX66" fmla="*/ 6065573 w 6663269"/>
              <a:gd name="connsiteY66" fmla="*/ 14421155 h 14435655"/>
              <a:gd name="connsiteX67" fmla="*/ 5959245 w 6663269"/>
              <a:gd name="connsiteY67" fmla="*/ 14435655 h 14435655"/>
              <a:gd name="connsiteX68" fmla="*/ 5845665 w 6663269"/>
              <a:gd name="connsiteY68" fmla="*/ 14435655 h 14435655"/>
              <a:gd name="connsiteX69" fmla="*/ 796660 w 6663269"/>
              <a:gd name="connsiteY69" fmla="*/ 14435655 h 14435655"/>
              <a:gd name="connsiteX70" fmla="*/ 654083 w 6663269"/>
              <a:gd name="connsiteY70" fmla="*/ 14428405 h 14435655"/>
              <a:gd name="connsiteX71" fmla="*/ 583197 w 6663269"/>
              <a:gd name="connsiteY71" fmla="*/ 14421155 h 14435655"/>
              <a:gd name="connsiteX72" fmla="*/ 519561 w 6663269"/>
              <a:gd name="connsiteY72" fmla="*/ 14407461 h 14435655"/>
              <a:gd name="connsiteX73" fmla="*/ 412427 w 6663269"/>
              <a:gd name="connsiteY73" fmla="*/ 14378461 h 14435655"/>
              <a:gd name="connsiteX74" fmla="*/ 319792 w 6663269"/>
              <a:gd name="connsiteY74" fmla="*/ 14329321 h 14435655"/>
              <a:gd name="connsiteX75" fmla="*/ 234407 w 6663269"/>
              <a:gd name="connsiteY75" fmla="*/ 14272127 h 14435655"/>
              <a:gd name="connsiteX76" fmla="*/ 163521 w 6663269"/>
              <a:gd name="connsiteY76" fmla="*/ 14208487 h 14435655"/>
              <a:gd name="connsiteX77" fmla="*/ 106329 w 6663269"/>
              <a:gd name="connsiteY77" fmla="*/ 14123098 h 14435655"/>
              <a:gd name="connsiteX78" fmla="*/ 63636 w 6663269"/>
              <a:gd name="connsiteY78" fmla="*/ 14037708 h 14435655"/>
              <a:gd name="connsiteX79" fmla="*/ 28193 w 6663269"/>
              <a:gd name="connsiteY79" fmla="*/ 13937819 h 14435655"/>
              <a:gd name="connsiteX80" fmla="*/ 14499 w 6663269"/>
              <a:gd name="connsiteY80" fmla="*/ 13824235 h 14435655"/>
              <a:gd name="connsiteX81" fmla="*/ 0 w 6663269"/>
              <a:gd name="connsiteY81" fmla="*/ 13653456 h 14435655"/>
              <a:gd name="connsiteX82" fmla="*/ 0 w 6663269"/>
              <a:gd name="connsiteY82" fmla="*/ 13489927 h 14435655"/>
              <a:gd name="connsiteX83" fmla="*/ 0 w 6663269"/>
              <a:gd name="connsiteY83" fmla="*/ 7221050 h 14435655"/>
              <a:gd name="connsiteX84" fmla="*/ 0 w 6663269"/>
              <a:gd name="connsiteY84" fmla="*/ 888534 h 14435655"/>
              <a:gd name="connsiteX85" fmla="*/ 7250 w 6663269"/>
              <a:gd name="connsiteY85" fmla="*/ 704061 h 14435655"/>
              <a:gd name="connsiteX86" fmla="*/ 14499 w 6663269"/>
              <a:gd name="connsiteY86" fmla="*/ 611421 h 14435655"/>
              <a:gd name="connsiteX87" fmla="*/ 28193 w 6663269"/>
              <a:gd name="connsiteY87" fmla="*/ 526032 h 14435655"/>
              <a:gd name="connsiteX88" fmla="*/ 57192 w 6663269"/>
              <a:gd name="connsiteY88" fmla="*/ 419698 h 14435655"/>
              <a:gd name="connsiteX89" fmla="*/ 99885 w 6663269"/>
              <a:gd name="connsiteY89" fmla="*/ 327058 h 14435655"/>
              <a:gd name="connsiteX90" fmla="*/ 156271 w 6663269"/>
              <a:gd name="connsiteY90" fmla="*/ 241669 h 14435655"/>
              <a:gd name="connsiteX91" fmla="*/ 220713 w 6663269"/>
              <a:gd name="connsiteY91" fmla="*/ 170779 h 14435655"/>
              <a:gd name="connsiteX92" fmla="*/ 298848 w 6663269"/>
              <a:gd name="connsiteY92" fmla="*/ 106334 h 14435655"/>
              <a:gd name="connsiteX93" fmla="*/ 348791 w 6663269"/>
              <a:gd name="connsiteY93" fmla="*/ 85390 h 14435655"/>
              <a:gd name="connsiteX94" fmla="*/ 391483 w 6663269"/>
              <a:gd name="connsiteY94" fmla="*/ 63640 h 14435655"/>
              <a:gd name="connsiteX95" fmla="*/ 440620 w 6663269"/>
              <a:gd name="connsiteY95" fmla="*/ 42695 h 14435655"/>
              <a:gd name="connsiteX96" fmla="*/ 490562 w 6663269"/>
              <a:gd name="connsiteY96" fmla="*/ 28195 h 14435655"/>
              <a:gd name="connsiteX97" fmla="*/ 547754 w 6663269"/>
              <a:gd name="connsiteY97" fmla="*/ 20945 h 14435655"/>
              <a:gd name="connsiteX98" fmla="*/ 597697 w 6663269"/>
              <a:gd name="connsiteY98" fmla="*/ 14500 h 1443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663269" h="14435655">
                <a:moveTo>
                  <a:pt x="789411" y="0"/>
                </a:moveTo>
                <a:lnTo>
                  <a:pt x="981125" y="0"/>
                </a:lnTo>
                <a:lnTo>
                  <a:pt x="1365358" y="0"/>
                </a:lnTo>
                <a:lnTo>
                  <a:pt x="1408051" y="7250"/>
                </a:lnTo>
                <a:lnTo>
                  <a:pt x="1437049" y="20945"/>
                </a:lnTo>
                <a:lnTo>
                  <a:pt x="1450743" y="49945"/>
                </a:lnTo>
                <a:lnTo>
                  <a:pt x="1465243" y="92640"/>
                </a:lnTo>
                <a:lnTo>
                  <a:pt x="1465243" y="156279"/>
                </a:lnTo>
                <a:lnTo>
                  <a:pt x="1472492" y="220724"/>
                </a:lnTo>
                <a:lnTo>
                  <a:pt x="1493436" y="277113"/>
                </a:lnTo>
                <a:lnTo>
                  <a:pt x="1521629" y="334308"/>
                </a:lnTo>
                <a:lnTo>
                  <a:pt x="1550628" y="383447"/>
                </a:lnTo>
                <a:lnTo>
                  <a:pt x="1593321" y="426142"/>
                </a:lnTo>
                <a:lnTo>
                  <a:pt x="1643263" y="462392"/>
                </a:lnTo>
                <a:lnTo>
                  <a:pt x="1692399" y="490587"/>
                </a:lnTo>
                <a:lnTo>
                  <a:pt x="1749591" y="511531"/>
                </a:lnTo>
                <a:lnTo>
                  <a:pt x="1813228" y="526032"/>
                </a:lnTo>
                <a:lnTo>
                  <a:pt x="1920362" y="533282"/>
                </a:lnTo>
                <a:lnTo>
                  <a:pt x="4742907" y="526032"/>
                </a:lnTo>
                <a:lnTo>
                  <a:pt x="4821043" y="526032"/>
                </a:lnTo>
                <a:lnTo>
                  <a:pt x="4899179" y="511531"/>
                </a:lnTo>
                <a:lnTo>
                  <a:pt x="4963621" y="497837"/>
                </a:lnTo>
                <a:lnTo>
                  <a:pt x="5013563" y="468837"/>
                </a:lnTo>
                <a:lnTo>
                  <a:pt x="5062699" y="433392"/>
                </a:lnTo>
                <a:lnTo>
                  <a:pt x="5105393" y="390697"/>
                </a:lnTo>
                <a:lnTo>
                  <a:pt x="5141641" y="341558"/>
                </a:lnTo>
                <a:lnTo>
                  <a:pt x="5162585" y="291613"/>
                </a:lnTo>
                <a:lnTo>
                  <a:pt x="5184333" y="234418"/>
                </a:lnTo>
                <a:lnTo>
                  <a:pt x="5198027" y="170779"/>
                </a:lnTo>
                <a:lnTo>
                  <a:pt x="5205277" y="85390"/>
                </a:lnTo>
                <a:lnTo>
                  <a:pt x="5212525" y="49945"/>
                </a:lnTo>
                <a:lnTo>
                  <a:pt x="5226221" y="20945"/>
                </a:lnTo>
                <a:lnTo>
                  <a:pt x="5255219" y="7250"/>
                </a:lnTo>
                <a:lnTo>
                  <a:pt x="5297911" y="0"/>
                </a:lnTo>
                <a:lnTo>
                  <a:pt x="5674895" y="0"/>
                </a:lnTo>
                <a:lnTo>
                  <a:pt x="5859359" y="0"/>
                </a:lnTo>
                <a:lnTo>
                  <a:pt x="6044629" y="14500"/>
                </a:lnTo>
                <a:lnTo>
                  <a:pt x="6108265" y="20945"/>
                </a:lnTo>
                <a:lnTo>
                  <a:pt x="6172707" y="35445"/>
                </a:lnTo>
                <a:lnTo>
                  <a:pt x="6229093" y="49945"/>
                </a:lnTo>
                <a:lnTo>
                  <a:pt x="6286285" y="70890"/>
                </a:lnTo>
                <a:lnTo>
                  <a:pt x="6343477" y="99890"/>
                </a:lnTo>
                <a:lnTo>
                  <a:pt x="6386171" y="128084"/>
                </a:lnTo>
                <a:lnTo>
                  <a:pt x="6435307" y="163529"/>
                </a:lnTo>
                <a:lnTo>
                  <a:pt x="6471555" y="206224"/>
                </a:lnTo>
                <a:lnTo>
                  <a:pt x="6514249" y="248919"/>
                </a:lnTo>
                <a:lnTo>
                  <a:pt x="6542441" y="291613"/>
                </a:lnTo>
                <a:lnTo>
                  <a:pt x="6570635" y="341558"/>
                </a:lnTo>
                <a:lnTo>
                  <a:pt x="6599633" y="397947"/>
                </a:lnTo>
                <a:lnTo>
                  <a:pt x="6620577" y="455142"/>
                </a:lnTo>
                <a:lnTo>
                  <a:pt x="6635077" y="511531"/>
                </a:lnTo>
                <a:lnTo>
                  <a:pt x="6648769" y="575976"/>
                </a:lnTo>
                <a:lnTo>
                  <a:pt x="6656021" y="639616"/>
                </a:lnTo>
                <a:lnTo>
                  <a:pt x="6663269" y="753200"/>
                </a:lnTo>
                <a:lnTo>
                  <a:pt x="6663269" y="860339"/>
                </a:lnTo>
                <a:lnTo>
                  <a:pt x="6663269" y="13575316"/>
                </a:lnTo>
                <a:lnTo>
                  <a:pt x="6663269" y="13738845"/>
                </a:lnTo>
                <a:lnTo>
                  <a:pt x="6648769" y="13816984"/>
                </a:lnTo>
                <a:lnTo>
                  <a:pt x="6642325" y="13902374"/>
                </a:lnTo>
                <a:lnTo>
                  <a:pt x="6613327" y="14002264"/>
                </a:lnTo>
                <a:lnTo>
                  <a:pt x="6570635" y="14101348"/>
                </a:lnTo>
                <a:lnTo>
                  <a:pt x="6514249" y="14186737"/>
                </a:lnTo>
                <a:lnTo>
                  <a:pt x="6442557" y="14257626"/>
                </a:lnTo>
                <a:lnTo>
                  <a:pt x="6364421" y="14322071"/>
                </a:lnTo>
                <a:lnTo>
                  <a:pt x="6271787" y="14372016"/>
                </a:lnTo>
                <a:lnTo>
                  <a:pt x="6172707" y="14407461"/>
                </a:lnTo>
                <a:lnTo>
                  <a:pt x="6065573" y="14421155"/>
                </a:lnTo>
                <a:lnTo>
                  <a:pt x="5959245" y="14435655"/>
                </a:lnTo>
                <a:lnTo>
                  <a:pt x="5845665" y="14435655"/>
                </a:lnTo>
                <a:lnTo>
                  <a:pt x="796660" y="14435655"/>
                </a:lnTo>
                <a:lnTo>
                  <a:pt x="654083" y="14428405"/>
                </a:lnTo>
                <a:lnTo>
                  <a:pt x="583197" y="14421155"/>
                </a:lnTo>
                <a:lnTo>
                  <a:pt x="519561" y="14407461"/>
                </a:lnTo>
                <a:lnTo>
                  <a:pt x="412427" y="14378461"/>
                </a:lnTo>
                <a:lnTo>
                  <a:pt x="319792" y="14329321"/>
                </a:lnTo>
                <a:lnTo>
                  <a:pt x="234407" y="14272127"/>
                </a:lnTo>
                <a:lnTo>
                  <a:pt x="163521" y="14208487"/>
                </a:lnTo>
                <a:lnTo>
                  <a:pt x="106329" y="14123098"/>
                </a:lnTo>
                <a:lnTo>
                  <a:pt x="63636" y="14037708"/>
                </a:lnTo>
                <a:lnTo>
                  <a:pt x="28193" y="13937819"/>
                </a:lnTo>
                <a:lnTo>
                  <a:pt x="14499" y="13824235"/>
                </a:lnTo>
                <a:lnTo>
                  <a:pt x="0" y="13653456"/>
                </a:lnTo>
                <a:lnTo>
                  <a:pt x="0" y="13489927"/>
                </a:lnTo>
                <a:lnTo>
                  <a:pt x="0" y="7221050"/>
                </a:lnTo>
                <a:lnTo>
                  <a:pt x="0" y="888534"/>
                </a:lnTo>
                <a:lnTo>
                  <a:pt x="7250" y="704061"/>
                </a:lnTo>
                <a:lnTo>
                  <a:pt x="14499" y="611421"/>
                </a:lnTo>
                <a:lnTo>
                  <a:pt x="28193" y="526032"/>
                </a:lnTo>
                <a:lnTo>
                  <a:pt x="57192" y="419698"/>
                </a:lnTo>
                <a:lnTo>
                  <a:pt x="99885" y="327058"/>
                </a:lnTo>
                <a:lnTo>
                  <a:pt x="156271" y="241669"/>
                </a:lnTo>
                <a:lnTo>
                  <a:pt x="220713" y="170779"/>
                </a:lnTo>
                <a:lnTo>
                  <a:pt x="298848" y="106334"/>
                </a:lnTo>
                <a:lnTo>
                  <a:pt x="348791" y="85390"/>
                </a:lnTo>
                <a:lnTo>
                  <a:pt x="391483" y="63640"/>
                </a:lnTo>
                <a:lnTo>
                  <a:pt x="440620" y="42695"/>
                </a:lnTo>
                <a:lnTo>
                  <a:pt x="490562" y="28195"/>
                </a:lnTo>
                <a:lnTo>
                  <a:pt x="547754" y="20945"/>
                </a:lnTo>
                <a:lnTo>
                  <a:pt x="597697" y="14500"/>
                </a:lnTo>
                <a:close/>
              </a:path>
            </a:pathLst>
          </a:custGeom>
          <a:pattFill prst="pct20">
            <a:fgClr>
              <a:schemeClr val="accent1"/>
            </a:fgClr>
            <a:bgClr>
              <a:schemeClr val="bg1"/>
            </a:bgClr>
          </a:pattFill>
        </p:spPr>
        <p:txBody>
          <a:bodyPr wrap="square">
            <a:noAutofit/>
          </a:bodyPr>
          <a:lstStyle/>
          <a:p>
            <a:endParaRPr lang="en-US"/>
          </a:p>
        </p:txBody>
      </p:sp>
      <p:sp>
        <p:nvSpPr>
          <p:cNvPr id="4" name="Picture Placeholder 35">
            <a:extLst>
              <a:ext uri="{FF2B5EF4-FFF2-40B4-BE49-F238E27FC236}">
                <a16:creationId xmlns:a16="http://schemas.microsoft.com/office/drawing/2014/main" id="{9E3486E5-03DC-41C2-8BC1-5E2653AE1AF6}"/>
              </a:ext>
            </a:extLst>
          </p:cNvPr>
          <p:cNvSpPr>
            <a:spLocks noGrp="1"/>
          </p:cNvSpPr>
          <p:nvPr>
            <p:ph type="pic" sz="quarter" idx="12"/>
          </p:nvPr>
        </p:nvSpPr>
        <p:spPr>
          <a:xfrm>
            <a:off x="3708381" y="699105"/>
            <a:ext cx="2143955" cy="4643568"/>
          </a:xfrm>
          <a:custGeom>
            <a:avLst/>
            <a:gdLst>
              <a:gd name="connsiteX0" fmla="*/ 789411 w 6663269"/>
              <a:gd name="connsiteY0" fmla="*/ 0 h 14435655"/>
              <a:gd name="connsiteX1" fmla="*/ 981125 w 6663269"/>
              <a:gd name="connsiteY1" fmla="*/ 0 h 14435655"/>
              <a:gd name="connsiteX2" fmla="*/ 1365358 w 6663269"/>
              <a:gd name="connsiteY2" fmla="*/ 0 h 14435655"/>
              <a:gd name="connsiteX3" fmla="*/ 1408051 w 6663269"/>
              <a:gd name="connsiteY3" fmla="*/ 7250 h 14435655"/>
              <a:gd name="connsiteX4" fmla="*/ 1437049 w 6663269"/>
              <a:gd name="connsiteY4" fmla="*/ 20945 h 14435655"/>
              <a:gd name="connsiteX5" fmla="*/ 1450743 w 6663269"/>
              <a:gd name="connsiteY5" fmla="*/ 49945 h 14435655"/>
              <a:gd name="connsiteX6" fmla="*/ 1465243 w 6663269"/>
              <a:gd name="connsiteY6" fmla="*/ 92640 h 14435655"/>
              <a:gd name="connsiteX7" fmla="*/ 1465243 w 6663269"/>
              <a:gd name="connsiteY7" fmla="*/ 156279 h 14435655"/>
              <a:gd name="connsiteX8" fmla="*/ 1472492 w 6663269"/>
              <a:gd name="connsiteY8" fmla="*/ 220724 h 14435655"/>
              <a:gd name="connsiteX9" fmla="*/ 1493436 w 6663269"/>
              <a:gd name="connsiteY9" fmla="*/ 277113 h 14435655"/>
              <a:gd name="connsiteX10" fmla="*/ 1521629 w 6663269"/>
              <a:gd name="connsiteY10" fmla="*/ 334308 h 14435655"/>
              <a:gd name="connsiteX11" fmla="*/ 1550628 w 6663269"/>
              <a:gd name="connsiteY11" fmla="*/ 383447 h 14435655"/>
              <a:gd name="connsiteX12" fmla="*/ 1593321 w 6663269"/>
              <a:gd name="connsiteY12" fmla="*/ 426142 h 14435655"/>
              <a:gd name="connsiteX13" fmla="*/ 1643263 w 6663269"/>
              <a:gd name="connsiteY13" fmla="*/ 462392 h 14435655"/>
              <a:gd name="connsiteX14" fmla="*/ 1692399 w 6663269"/>
              <a:gd name="connsiteY14" fmla="*/ 490587 h 14435655"/>
              <a:gd name="connsiteX15" fmla="*/ 1749591 w 6663269"/>
              <a:gd name="connsiteY15" fmla="*/ 511531 h 14435655"/>
              <a:gd name="connsiteX16" fmla="*/ 1813228 w 6663269"/>
              <a:gd name="connsiteY16" fmla="*/ 526032 h 14435655"/>
              <a:gd name="connsiteX17" fmla="*/ 1920362 w 6663269"/>
              <a:gd name="connsiteY17" fmla="*/ 533282 h 14435655"/>
              <a:gd name="connsiteX18" fmla="*/ 4742907 w 6663269"/>
              <a:gd name="connsiteY18" fmla="*/ 526032 h 14435655"/>
              <a:gd name="connsiteX19" fmla="*/ 4821043 w 6663269"/>
              <a:gd name="connsiteY19" fmla="*/ 526032 h 14435655"/>
              <a:gd name="connsiteX20" fmla="*/ 4899179 w 6663269"/>
              <a:gd name="connsiteY20" fmla="*/ 511531 h 14435655"/>
              <a:gd name="connsiteX21" fmla="*/ 4963621 w 6663269"/>
              <a:gd name="connsiteY21" fmla="*/ 497837 h 14435655"/>
              <a:gd name="connsiteX22" fmla="*/ 5013563 w 6663269"/>
              <a:gd name="connsiteY22" fmla="*/ 468837 h 14435655"/>
              <a:gd name="connsiteX23" fmla="*/ 5062699 w 6663269"/>
              <a:gd name="connsiteY23" fmla="*/ 433392 h 14435655"/>
              <a:gd name="connsiteX24" fmla="*/ 5105393 w 6663269"/>
              <a:gd name="connsiteY24" fmla="*/ 390697 h 14435655"/>
              <a:gd name="connsiteX25" fmla="*/ 5141641 w 6663269"/>
              <a:gd name="connsiteY25" fmla="*/ 341558 h 14435655"/>
              <a:gd name="connsiteX26" fmla="*/ 5162585 w 6663269"/>
              <a:gd name="connsiteY26" fmla="*/ 291613 h 14435655"/>
              <a:gd name="connsiteX27" fmla="*/ 5184333 w 6663269"/>
              <a:gd name="connsiteY27" fmla="*/ 234418 h 14435655"/>
              <a:gd name="connsiteX28" fmla="*/ 5198027 w 6663269"/>
              <a:gd name="connsiteY28" fmla="*/ 170779 h 14435655"/>
              <a:gd name="connsiteX29" fmla="*/ 5205277 w 6663269"/>
              <a:gd name="connsiteY29" fmla="*/ 85390 h 14435655"/>
              <a:gd name="connsiteX30" fmla="*/ 5212525 w 6663269"/>
              <a:gd name="connsiteY30" fmla="*/ 49945 h 14435655"/>
              <a:gd name="connsiteX31" fmla="*/ 5226221 w 6663269"/>
              <a:gd name="connsiteY31" fmla="*/ 20945 h 14435655"/>
              <a:gd name="connsiteX32" fmla="*/ 5255219 w 6663269"/>
              <a:gd name="connsiteY32" fmla="*/ 7250 h 14435655"/>
              <a:gd name="connsiteX33" fmla="*/ 5297911 w 6663269"/>
              <a:gd name="connsiteY33" fmla="*/ 0 h 14435655"/>
              <a:gd name="connsiteX34" fmla="*/ 5674895 w 6663269"/>
              <a:gd name="connsiteY34" fmla="*/ 0 h 14435655"/>
              <a:gd name="connsiteX35" fmla="*/ 5859359 w 6663269"/>
              <a:gd name="connsiteY35" fmla="*/ 0 h 14435655"/>
              <a:gd name="connsiteX36" fmla="*/ 6044629 w 6663269"/>
              <a:gd name="connsiteY36" fmla="*/ 14500 h 14435655"/>
              <a:gd name="connsiteX37" fmla="*/ 6108265 w 6663269"/>
              <a:gd name="connsiteY37" fmla="*/ 20945 h 14435655"/>
              <a:gd name="connsiteX38" fmla="*/ 6172707 w 6663269"/>
              <a:gd name="connsiteY38" fmla="*/ 35445 h 14435655"/>
              <a:gd name="connsiteX39" fmla="*/ 6229093 w 6663269"/>
              <a:gd name="connsiteY39" fmla="*/ 49945 h 14435655"/>
              <a:gd name="connsiteX40" fmla="*/ 6286285 w 6663269"/>
              <a:gd name="connsiteY40" fmla="*/ 70890 h 14435655"/>
              <a:gd name="connsiteX41" fmla="*/ 6343477 w 6663269"/>
              <a:gd name="connsiteY41" fmla="*/ 99890 h 14435655"/>
              <a:gd name="connsiteX42" fmla="*/ 6386171 w 6663269"/>
              <a:gd name="connsiteY42" fmla="*/ 128084 h 14435655"/>
              <a:gd name="connsiteX43" fmla="*/ 6435307 w 6663269"/>
              <a:gd name="connsiteY43" fmla="*/ 163529 h 14435655"/>
              <a:gd name="connsiteX44" fmla="*/ 6471555 w 6663269"/>
              <a:gd name="connsiteY44" fmla="*/ 206224 h 14435655"/>
              <a:gd name="connsiteX45" fmla="*/ 6514249 w 6663269"/>
              <a:gd name="connsiteY45" fmla="*/ 248919 h 14435655"/>
              <a:gd name="connsiteX46" fmla="*/ 6542441 w 6663269"/>
              <a:gd name="connsiteY46" fmla="*/ 291613 h 14435655"/>
              <a:gd name="connsiteX47" fmla="*/ 6570635 w 6663269"/>
              <a:gd name="connsiteY47" fmla="*/ 341558 h 14435655"/>
              <a:gd name="connsiteX48" fmla="*/ 6599633 w 6663269"/>
              <a:gd name="connsiteY48" fmla="*/ 397947 h 14435655"/>
              <a:gd name="connsiteX49" fmla="*/ 6620577 w 6663269"/>
              <a:gd name="connsiteY49" fmla="*/ 455142 h 14435655"/>
              <a:gd name="connsiteX50" fmla="*/ 6635077 w 6663269"/>
              <a:gd name="connsiteY50" fmla="*/ 511531 h 14435655"/>
              <a:gd name="connsiteX51" fmla="*/ 6648769 w 6663269"/>
              <a:gd name="connsiteY51" fmla="*/ 575976 h 14435655"/>
              <a:gd name="connsiteX52" fmla="*/ 6656021 w 6663269"/>
              <a:gd name="connsiteY52" fmla="*/ 639616 h 14435655"/>
              <a:gd name="connsiteX53" fmla="*/ 6663269 w 6663269"/>
              <a:gd name="connsiteY53" fmla="*/ 753200 h 14435655"/>
              <a:gd name="connsiteX54" fmla="*/ 6663269 w 6663269"/>
              <a:gd name="connsiteY54" fmla="*/ 860339 h 14435655"/>
              <a:gd name="connsiteX55" fmla="*/ 6663269 w 6663269"/>
              <a:gd name="connsiteY55" fmla="*/ 13575316 h 14435655"/>
              <a:gd name="connsiteX56" fmla="*/ 6663269 w 6663269"/>
              <a:gd name="connsiteY56" fmla="*/ 13738845 h 14435655"/>
              <a:gd name="connsiteX57" fmla="*/ 6648769 w 6663269"/>
              <a:gd name="connsiteY57" fmla="*/ 13816984 h 14435655"/>
              <a:gd name="connsiteX58" fmla="*/ 6642325 w 6663269"/>
              <a:gd name="connsiteY58" fmla="*/ 13902374 h 14435655"/>
              <a:gd name="connsiteX59" fmla="*/ 6613327 w 6663269"/>
              <a:gd name="connsiteY59" fmla="*/ 14002264 h 14435655"/>
              <a:gd name="connsiteX60" fmla="*/ 6570635 w 6663269"/>
              <a:gd name="connsiteY60" fmla="*/ 14101348 h 14435655"/>
              <a:gd name="connsiteX61" fmla="*/ 6514249 w 6663269"/>
              <a:gd name="connsiteY61" fmla="*/ 14186737 h 14435655"/>
              <a:gd name="connsiteX62" fmla="*/ 6442557 w 6663269"/>
              <a:gd name="connsiteY62" fmla="*/ 14257626 h 14435655"/>
              <a:gd name="connsiteX63" fmla="*/ 6364421 w 6663269"/>
              <a:gd name="connsiteY63" fmla="*/ 14322071 h 14435655"/>
              <a:gd name="connsiteX64" fmla="*/ 6271787 w 6663269"/>
              <a:gd name="connsiteY64" fmla="*/ 14372016 h 14435655"/>
              <a:gd name="connsiteX65" fmla="*/ 6172707 w 6663269"/>
              <a:gd name="connsiteY65" fmla="*/ 14407461 h 14435655"/>
              <a:gd name="connsiteX66" fmla="*/ 6065573 w 6663269"/>
              <a:gd name="connsiteY66" fmla="*/ 14421155 h 14435655"/>
              <a:gd name="connsiteX67" fmla="*/ 5959245 w 6663269"/>
              <a:gd name="connsiteY67" fmla="*/ 14435655 h 14435655"/>
              <a:gd name="connsiteX68" fmla="*/ 5845665 w 6663269"/>
              <a:gd name="connsiteY68" fmla="*/ 14435655 h 14435655"/>
              <a:gd name="connsiteX69" fmla="*/ 796660 w 6663269"/>
              <a:gd name="connsiteY69" fmla="*/ 14435655 h 14435655"/>
              <a:gd name="connsiteX70" fmla="*/ 654083 w 6663269"/>
              <a:gd name="connsiteY70" fmla="*/ 14428405 h 14435655"/>
              <a:gd name="connsiteX71" fmla="*/ 583197 w 6663269"/>
              <a:gd name="connsiteY71" fmla="*/ 14421155 h 14435655"/>
              <a:gd name="connsiteX72" fmla="*/ 519561 w 6663269"/>
              <a:gd name="connsiteY72" fmla="*/ 14407461 h 14435655"/>
              <a:gd name="connsiteX73" fmla="*/ 412427 w 6663269"/>
              <a:gd name="connsiteY73" fmla="*/ 14378461 h 14435655"/>
              <a:gd name="connsiteX74" fmla="*/ 319792 w 6663269"/>
              <a:gd name="connsiteY74" fmla="*/ 14329321 h 14435655"/>
              <a:gd name="connsiteX75" fmla="*/ 234407 w 6663269"/>
              <a:gd name="connsiteY75" fmla="*/ 14272127 h 14435655"/>
              <a:gd name="connsiteX76" fmla="*/ 163521 w 6663269"/>
              <a:gd name="connsiteY76" fmla="*/ 14208487 h 14435655"/>
              <a:gd name="connsiteX77" fmla="*/ 106329 w 6663269"/>
              <a:gd name="connsiteY77" fmla="*/ 14123098 h 14435655"/>
              <a:gd name="connsiteX78" fmla="*/ 63636 w 6663269"/>
              <a:gd name="connsiteY78" fmla="*/ 14037708 h 14435655"/>
              <a:gd name="connsiteX79" fmla="*/ 28193 w 6663269"/>
              <a:gd name="connsiteY79" fmla="*/ 13937819 h 14435655"/>
              <a:gd name="connsiteX80" fmla="*/ 14499 w 6663269"/>
              <a:gd name="connsiteY80" fmla="*/ 13824235 h 14435655"/>
              <a:gd name="connsiteX81" fmla="*/ 0 w 6663269"/>
              <a:gd name="connsiteY81" fmla="*/ 13653456 h 14435655"/>
              <a:gd name="connsiteX82" fmla="*/ 0 w 6663269"/>
              <a:gd name="connsiteY82" fmla="*/ 13489927 h 14435655"/>
              <a:gd name="connsiteX83" fmla="*/ 0 w 6663269"/>
              <a:gd name="connsiteY83" fmla="*/ 7221050 h 14435655"/>
              <a:gd name="connsiteX84" fmla="*/ 0 w 6663269"/>
              <a:gd name="connsiteY84" fmla="*/ 888534 h 14435655"/>
              <a:gd name="connsiteX85" fmla="*/ 7250 w 6663269"/>
              <a:gd name="connsiteY85" fmla="*/ 704061 h 14435655"/>
              <a:gd name="connsiteX86" fmla="*/ 14499 w 6663269"/>
              <a:gd name="connsiteY86" fmla="*/ 611421 h 14435655"/>
              <a:gd name="connsiteX87" fmla="*/ 28193 w 6663269"/>
              <a:gd name="connsiteY87" fmla="*/ 526032 h 14435655"/>
              <a:gd name="connsiteX88" fmla="*/ 57192 w 6663269"/>
              <a:gd name="connsiteY88" fmla="*/ 419698 h 14435655"/>
              <a:gd name="connsiteX89" fmla="*/ 99885 w 6663269"/>
              <a:gd name="connsiteY89" fmla="*/ 327058 h 14435655"/>
              <a:gd name="connsiteX90" fmla="*/ 156271 w 6663269"/>
              <a:gd name="connsiteY90" fmla="*/ 241669 h 14435655"/>
              <a:gd name="connsiteX91" fmla="*/ 220713 w 6663269"/>
              <a:gd name="connsiteY91" fmla="*/ 170779 h 14435655"/>
              <a:gd name="connsiteX92" fmla="*/ 298848 w 6663269"/>
              <a:gd name="connsiteY92" fmla="*/ 106334 h 14435655"/>
              <a:gd name="connsiteX93" fmla="*/ 348791 w 6663269"/>
              <a:gd name="connsiteY93" fmla="*/ 85390 h 14435655"/>
              <a:gd name="connsiteX94" fmla="*/ 391483 w 6663269"/>
              <a:gd name="connsiteY94" fmla="*/ 63640 h 14435655"/>
              <a:gd name="connsiteX95" fmla="*/ 440620 w 6663269"/>
              <a:gd name="connsiteY95" fmla="*/ 42695 h 14435655"/>
              <a:gd name="connsiteX96" fmla="*/ 490562 w 6663269"/>
              <a:gd name="connsiteY96" fmla="*/ 28195 h 14435655"/>
              <a:gd name="connsiteX97" fmla="*/ 547754 w 6663269"/>
              <a:gd name="connsiteY97" fmla="*/ 20945 h 14435655"/>
              <a:gd name="connsiteX98" fmla="*/ 597697 w 6663269"/>
              <a:gd name="connsiteY98" fmla="*/ 14500 h 1443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663269" h="14435655">
                <a:moveTo>
                  <a:pt x="789411" y="0"/>
                </a:moveTo>
                <a:lnTo>
                  <a:pt x="981125" y="0"/>
                </a:lnTo>
                <a:lnTo>
                  <a:pt x="1365358" y="0"/>
                </a:lnTo>
                <a:lnTo>
                  <a:pt x="1408051" y="7250"/>
                </a:lnTo>
                <a:lnTo>
                  <a:pt x="1437049" y="20945"/>
                </a:lnTo>
                <a:lnTo>
                  <a:pt x="1450743" y="49945"/>
                </a:lnTo>
                <a:lnTo>
                  <a:pt x="1465243" y="92640"/>
                </a:lnTo>
                <a:lnTo>
                  <a:pt x="1465243" y="156279"/>
                </a:lnTo>
                <a:lnTo>
                  <a:pt x="1472492" y="220724"/>
                </a:lnTo>
                <a:lnTo>
                  <a:pt x="1493436" y="277113"/>
                </a:lnTo>
                <a:lnTo>
                  <a:pt x="1521629" y="334308"/>
                </a:lnTo>
                <a:lnTo>
                  <a:pt x="1550628" y="383447"/>
                </a:lnTo>
                <a:lnTo>
                  <a:pt x="1593321" y="426142"/>
                </a:lnTo>
                <a:lnTo>
                  <a:pt x="1643263" y="462392"/>
                </a:lnTo>
                <a:lnTo>
                  <a:pt x="1692399" y="490587"/>
                </a:lnTo>
                <a:lnTo>
                  <a:pt x="1749591" y="511531"/>
                </a:lnTo>
                <a:lnTo>
                  <a:pt x="1813228" y="526032"/>
                </a:lnTo>
                <a:lnTo>
                  <a:pt x="1920362" y="533282"/>
                </a:lnTo>
                <a:lnTo>
                  <a:pt x="4742907" y="526032"/>
                </a:lnTo>
                <a:lnTo>
                  <a:pt x="4821043" y="526032"/>
                </a:lnTo>
                <a:lnTo>
                  <a:pt x="4899179" y="511531"/>
                </a:lnTo>
                <a:lnTo>
                  <a:pt x="4963621" y="497837"/>
                </a:lnTo>
                <a:lnTo>
                  <a:pt x="5013563" y="468837"/>
                </a:lnTo>
                <a:lnTo>
                  <a:pt x="5062699" y="433392"/>
                </a:lnTo>
                <a:lnTo>
                  <a:pt x="5105393" y="390697"/>
                </a:lnTo>
                <a:lnTo>
                  <a:pt x="5141641" y="341558"/>
                </a:lnTo>
                <a:lnTo>
                  <a:pt x="5162585" y="291613"/>
                </a:lnTo>
                <a:lnTo>
                  <a:pt x="5184333" y="234418"/>
                </a:lnTo>
                <a:lnTo>
                  <a:pt x="5198027" y="170779"/>
                </a:lnTo>
                <a:lnTo>
                  <a:pt x="5205277" y="85390"/>
                </a:lnTo>
                <a:lnTo>
                  <a:pt x="5212525" y="49945"/>
                </a:lnTo>
                <a:lnTo>
                  <a:pt x="5226221" y="20945"/>
                </a:lnTo>
                <a:lnTo>
                  <a:pt x="5255219" y="7250"/>
                </a:lnTo>
                <a:lnTo>
                  <a:pt x="5297911" y="0"/>
                </a:lnTo>
                <a:lnTo>
                  <a:pt x="5674895" y="0"/>
                </a:lnTo>
                <a:lnTo>
                  <a:pt x="5859359" y="0"/>
                </a:lnTo>
                <a:lnTo>
                  <a:pt x="6044629" y="14500"/>
                </a:lnTo>
                <a:lnTo>
                  <a:pt x="6108265" y="20945"/>
                </a:lnTo>
                <a:lnTo>
                  <a:pt x="6172707" y="35445"/>
                </a:lnTo>
                <a:lnTo>
                  <a:pt x="6229093" y="49945"/>
                </a:lnTo>
                <a:lnTo>
                  <a:pt x="6286285" y="70890"/>
                </a:lnTo>
                <a:lnTo>
                  <a:pt x="6343477" y="99890"/>
                </a:lnTo>
                <a:lnTo>
                  <a:pt x="6386171" y="128084"/>
                </a:lnTo>
                <a:lnTo>
                  <a:pt x="6435307" y="163529"/>
                </a:lnTo>
                <a:lnTo>
                  <a:pt x="6471555" y="206224"/>
                </a:lnTo>
                <a:lnTo>
                  <a:pt x="6514249" y="248919"/>
                </a:lnTo>
                <a:lnTo>
                  <a:pt x="6542441" y="291613"/>
                </a:lnTo>
                <a:lnTo>
                  <a:pt x="6570635" y="341558"/>
                </a:lnTo>
                <a:lnTo>
                  <a:pt x="6599633" y="397947"/>
                </a:lnTo>
                <a:lnTo>
                  <a:pt x="6620577" y="455142"/>
                </a:lnTo>
                <a:lnTo>
                  <a:pt x="6635077" y="511531"/>
                </a:lnTo>
                <a:lnTo>
                  <a:pt x="6648769" y="575976"/>
                </a:lnTo>
                <a:lnTo>
                  <a:pt x="6656021" y="639616"/>
                </a:lnTo>
                <a:lnTo>
                  <a:pt x="6663269" y="753200"/>
                </a:lnTo>
                <a:lnTo>
                  <a:pt x="6663269" y="860339"/>
                </a:lnTo>
                <a:lnTo>
                  <a:pt x="6663269" y="13575316"/>
                </a:lnTo>
                <a:lnTo>
                  <a:pt x="6663269" y="13738845"/>
                </a:lnTo>
                <a:lnTo>
                  <a:pt x="6648769" y="13816984"/>
                </a:lnTo>
                <a:lnTo>
                  <a:pt x="6642325" y="13902374"/>
                </a:lnTo>
                <a:lnTo>
                  <a:pt x="6613327" y="14002264"/>
                </a:lnTo>
                <a:lnTo>
                  <a:pt x="6570635" y="14101348"/>
                </a:lnTo>
                <a:lnTo>
                  <a:pt x="6514249" y="14186737"/>
                </a:lnTo>
                <a:lnTo>
                  <a:pt x="6442557" y="14257626"/>
                </a:lnTo>
                <a:lnTo>
                  <a:pt x="6364421" y="14322071"/>
                </a:lnTo>
                <a:lnTo>
                  <a:pt x="6271787" y="14372016"/>
                </a:lnTo>
                <a:lnTo>
                  <a:pt x="6172707" y="14407461"/>
                </a:lnTo>
                <a:lnTo>
                  <a:pt x="6065573" y="14421155"/>
                </a:lnTo>
                <a:lnTo>
                  <a:pt x="5959245" y="14435655"/>
                </a:lnTo>
                <a:lnTo>
                  <a:pt x="5845665" y="14435655"/>
                </a:lnTo>
                <a:lnTo>
                  <a:pt x="796660" y="14435655"/>
                </a:lnTo>
                <a:lnTo>
                  <a:pt x="654083" y="14428405"/>
                </a:lnTo>
                <a:lnTo>
                  <a:pt x="583197" y="14421155"/>
                </a:lnTo>
                <a:lnTo>
                  <a:pt x="519561" y="14407461"/>
                </a:lnTo>
                <a:lnTo>
                  <a:pt x="412427" y="14378461"/>
                </a:lnTo>
                <a:lnTo>
                  <a:pt x="319792" y="14329321"/>
                </a:lnTo>
                <a:lnTo>
                  <a:pt x="234407" y="14272127"/>
                </a:lnTo>
                <a:lnTo>
                  <a:pt x="163521" y="14208487"/>
                </a:lnTo>
                <a:lnTo>
                  <a:pt x="106329" y="14123098"/>
                </a:lnTo>
                <a:lnTo>
                  <a:pt x="63636" y="14037708"/>
                </a:lnTo>
                <a:lnTo>
                  <a:pt x="28193" y="13937819"/>
                </a:lnTo>
                <a:lnTo>
                  <a:pt x="14499" y="13824235"/>
                </a:lnTo>
                <a:lnTo>
                  <a:pt x="0" y="13653456"/>
                </a:lnTo>
                <a:lnTo>
                  <a:pt x="0" y="13489927"/>
                </a:lnTo>
                <a:lnTo>
                  <a:pt x="0" y="7221050"/>
                </a:lnTo>
                <a:lnTo>
                  <a:pt x="0" y="888534"/>
                </a:lnTo>
                <a:lnTo>
                  <a:pt x="7250" y="704061"/>
                </a:lnTo>
                <a:lnTo>
                  <a:pt x="14499" y="611421"/>
                </a:lnTo>
                <a:lnTo>
                  <a:pt x="28193" y="526032"/>
                </a:lnTo>
                <a:lnTo>
                  <a:pt x="57192" y="419698"/>
                </a:lnTo>
                <a:lnTo>
                  <a:pt x="99885" y="327058"/>
                </a:lnTo>
                <a:lnTo>
                  <a:pt x="156271" y="241669"/>
                </a:lnTo>
                <a:lnTo>
                  <a:pt x="220713" y="170779"/>
                </a:lnTo>
                <a:lnTo>
                  <a:pt x="298848" y="106334"/>
                </a:lnTo>
                <a:lnTo>
                  <a:pt x="348791" y="85390"/>
                </a:lnTo>
                <a:lnTo>
                  <a:pt x="391483" y="63640"/>
                </a:lnTo>
                <a:lnTo>
                  <a:pt x="440620" y="42695"/>
                </a:lnTo>
                <a:lnTo>
                  <a:pt x="490562" y="28195"/>
                </a:lnTo>
                <a:lnTo>
                  <a:pt x="547754" y="20945"/>
                </a:lnTo>
                <a:lnTo>
                  <a:pt x="597697" y="1450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667194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C75352-8FC0-45D0-BCFF-0A97E4C9DC7F}"/>
              </a:ext>
            </a:extLst>
          </p:cNvPr>
          <p:cNvSpPr>
            <a:spLocks noGrp="1"/>
          </p:cNvSpPr>
          <p:nvPr>
            <p:ph type="pic" sz="quarter" idx="10"/>
          </p:nvPr>
        </p:nvSpPr>
        <p:spPr>
          <a:xfrm>
            <a:off x="1430799" y="805631"/>
            <a:ext cx="4363767" cy="5246737"/>
          </a:xfrm>
          <a:custGeom>
            <a:avLst/>
            <a:gdLst>
              <a:gd name="connsiteX0" fmla="*/ 0 w 4363767"/>
              <a:gd name="connsiteY0" fmla="*/ 0 h 5246737"/>
              <a:gd name="connsiteX1" fmla="*/ 4363767 w 4363767"/>
              <a:gd name="connsiteY1" fmla="*/ 0 h 5246737"/>
              <a:gd name="connsiteX2" fmla="*/ 4363767 w 4363767"/>
              <a:gd name="connsiteY2" fmla="*/ 5246737 h 5246737"/>
              <a:gd name="connsiteX3" fmla="*/ 0 w 4363767"/>
              <a:gd name="connsiteY3" fmla="*/ 5246737 h 5246737"/>
            </a:gdLst>
            <a:ahLst/>
            <a:cxnLst>
              <a:cxn ang="0">
                <a:pos x="connsiteX0" y="connsiteY0"/>
              </a:cxn>
              <a:cxn ang="0">
                <a:pos x="connsiteX1" y="connsiteY1"/>
              </a:cxn>
              <a:cxn ang="0">
                <a:pos x="connsiteX2" y="connsiteY2"/>
              </a:cxn>
              <a:cxn ang="0">
                <a:pos x="connsiteX3" y="connsiteY3"/>
              </a:cxn>
            </a:cxnLst>
            <a:rect l="l" t="t" r="r" b="b"/>
            <a:pathLst>
              <a:path w="4363767" h="5246737">
                <a:moveTo>
                  <a:pt x="0" y="0"/>
                </a:moveTo>
                <a:lnTo>
                  <a:pt x="4363767" y="0"/>
                </a:lnTo>
                <a:lnTo>
                  <a:pt x="4363767" y="5246737"/>
                </a:lnTo>
                <a:lnTo>
                  <a:pt x="0" y="5246737"/>
                </a:lnTo>
                <a:close/>
              </a:path>
            </a:pathLst>
          </a:custGeom>
          <a:noFill/>
        </p:spPr>
        <p:txBody>
          <a:bodyPr wrap="square">
            <a:noAutofit/>
          </a:bodyPr>
          <a:lstStyle/>
          <a:p>
            <a:endParaRPr lang="en-US"/>
          </a:p>
        </p:txBody>
      </p:sp>
    </p:spTree>
    <p:extLst>
      <p:ext uri="{BB962C8B-B14F-4D97-AF65-F5344CB8AC3E}">
        <p14:creationId xmlns:p14="http://schemas.microsoft.com/office/powerpoint/2010/main" val="370549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987A547-EB05-4CAF-A2B5-04812BDFC605}"/>
              </a:ext>
            </a:extLst>
          </p:cNvPr>
          <p:cNvSpPr>
            <a:spLocks noGrp="1"/>
          </p:cNvSpPr>
          <p:nvPr>
            <p:ph type="pic" sz="quarter" idx="10"/>
          </p:nvPr>
        </p:nvSpPr>
        <p:spPr>
          <a:xfrm>
            <a:off x="6012222" y="0"/>
            <a:ext cx="2849374" cy="3193143"/>
          </a:xfrm>
          <a:custGeom>
            <a:avLst/>
            <a:gdLst>
              <a:gd name="connsiteX0" fmla="*/ 0 w 1993751"/>
              <a:gd name="connsiteY0" fmla="*/ 0 h 1993751"/>
              <a:gd name="connsiteX1" fmla="*/ 1993751 w 1993751"/>
              <a:gd name="connsiteY1" fmla="*/ 0 h 1993751"/>
              <a:gd name="connsiteX2" fmla="*/ 1993751 w 1993751"/>
              <a:gd name="connsiteY2" fmla="*/ 1993751 h 1993751"/>
              <a:gd name="connsiteX3" fmla="*/ 0 w 1993751"/>
              <a:gd name="connsiteY3" fmla="*/ 1993751 h 1993751"/>
            </a:gdLst>
            <a:ahLst/>
            <a:cxnLst>
              <a:cxn ang="0">
                <a:pos x="connsiteX0" y="connsiteY0"/>
              </a:cxn>
              <a:cxn ang="0">
                <a:pos x="connsiteX1" y="connsiteY1"/>
              </a:cxn>
              <a:cxn ang="0">
                <a:pos x="connsiteX2" y="connsiteY2"/>
              </a:cxn>
              <a:cxn ang="0">
                <a:pos x="connsiteX3" y="connsiteY3"/>
              </a:cxn>
            </a:cxnLst>
            <a:rect l="l" t="t" r="r" b="b"/>
            <a:pathLst>
              <a:path w="1993751" h="1993751">
                <a:moveTo>
                  <a:pt x="0" y="0"/>
                </a:moveTo>
                <a:lnTo>
                  <a:pt x="1993751" y="0"/>
                </a:lnTo>
                <a:lnTo>
                  <a:pt x="1993751" y="1993751"/>
                </a:lnTo>
                <a:lnTo>
                  <a:pt x="0" y="1993751"/>
                </a:lnTo>
                <a:close/>
              </a:path>
            </a:pathLst>
          </a:custGeom>
          <a:pattFill prst="pct20">
            <a:fgClr>
              <a:schemeClr val="accent1"/>
            </a:fgClr>
            <a:bgClr>
              <a:schemeClr val="bg1"/>
            </a:bgClr>
          </a:pattFill>
        </p:spPr>
        <p:txBody>
          <a:bodyPr wrap="square">
            <a:noAutofit/>
          </a:bodyPr>
          <a:lstStyle/>
          <a:p>
            <a:endParaRPr lang="id-ID"/>
          </a:p>
        </p:txBody>
      </p:sp>
      <p:sp>
        <p:nvSpPr>
          <p:cNvPr id="16" name="Picture Placeholder 15">
            <a:extLst>
              <a:ext uri="{FF2B5EF4-FFF2-40B4-BE49-F238E27FC236}">
                <a16:creationId xmlns:a16="http://schemas.microsoft.com/office/drawing/2014/main" id="{D4A30B9A-24E0-4FE1-ACD4-EB7401D943C8}"/>
              </a:ext>
            </a:extLst>
          </p:cNvPr>
          <p:cNvSpPr>
            <a:spLocks noGrp="1"/>
          </p:cNvSpPr>
          <p:nvPr>
            <p:ph type="pic" sz="quarter" idx="11"/>
          </p:nvPr>
        </p:nvSpPr>
        <p:spPr>
          <a:xfrm>
            <a:off x="9342626" y="9255"/>
            <a:ext cx="2849374" cy="3193143"/>
          </a:xfrm>
          <a:custGeom>
            <a:avLst/>
            <a:gdLst>
              <a:gd name="connsiteX0" fmla="*/ 0 w 1993751"/>
              <a:gd name="connsiteY0" fmla="*/ 0 h 1993751"/>
              <a:gd name="connsiteX1" fmla="*/ 1993751 w 1993751"/>
              <a:gd name="connsiteY1" fmla="*/ 0 h 1993751"/>
              <a:gd name="connsiteX2" fmla="*/ 1993751 w 1993751"/>
              <a:gd name="connsiteY2" fmla="*/ 1993751 h 1993751"/>
              <a:gd name="connsiteX3" fmla="*/ 0 w 1993751"/>
              <a:gd name="connsiteY3" fmla="*/ 1993751 h 1993751"/>
            </a:gdLst>
            <a:ahLst/>
            <a:cxnLst>
              <a:cxn ang="0">
                <a:pos x="connsiteX0" y="connsiteY0"/>
              </a:cxn>
              <a:cxn ang="0">
                <a:pos x="connsiteX1" y="connsiteY1"/>
              </a:cxn>
              <a:cxn ang="0">
                <a:pos x="connsiteX2" y="connsiteY2"/>
              </a:cxn>
              <a:cxn ang="0">
                <a:pos x="connsiteX3" y="connsiteY3"/>
              </a:cxn>
            </a:cxnLst>
            <a:rect l="l" t="t" r="r" b="b"/>
            <a:pathLst>
              <a:path w="1993751" h="1993751">
                <a:moveTo>
                  <a:pt x="0" y="0"/>
                </a:moveTo>
                <a:lnTo>
                  <a:pt x="1993751" y="0"/>
                </a:lnTo>
                <a:lnTo>
                  <a:pt x="1993751" y="1993751"/>
                </a:lnTo>
                <a:lnTo>
                  <a:pt x="0" y="1993751"/>
                </a:lnTo>
                <a:close/>
              </a:path>
            </a:pathLst>
          </a:custGeom>
          <a:pattFill prst="pct20">
            <a:fgClr>
              <a:schemeClr val="accent1"/>
            </a:fgClr>
            <a:bgClr>
              <a:schemeClr val="bg1"/>
            </a:bgClr>
          </a:pattFill>
        </p:spPr>
        <p:txBody>
          <a:bodyPr wrap="square">
            <a:noAutofit/>
          </a:bodyPr>
          <a:lstStyle/>
          <a:p>
            <a:endParaRPr lang="id-ID"/>
          </a:p>
        </p:txBody>
      </p:sp>
      <p:sp>
        <p:nvSpPr>
          <p:cNvPr id="19" name="Picture Placeholder 18">
            <a:extLst>
              <a:ext uri="{FF2B5EF4-FFF2-40B4-BE49-F238E27FC236}">
                <a16:creationId xmlns:a16="http://schemas.microsoft.com/office/drawing/2014/main" id="{EBCE3463-D523-49BB-86B4-9CE30A498A1A}"/>
              </a:ext>
            </a:extLst>
          </p:cNvPr>
          <p:cNvSpPr>
            <a:spLocks noGrp="1"/>
          </p:cNvSpPr>
          <p:nvPr>
            <p:ph type="pic" sz="quarter" idx="12"/>
          </p:nvPr>
        </p:nvSpPr>
        <p:spPr>
          <a:xfrm>
            <a:off x="6012222" y="3655602"/>
            <a:ext cx="2849374" cy="3193143"/>
          </a:xfrm>
          <a:custGeom>
            <a:avLst/>
            <a:gdLst>
              <a:gd name="connsiteX0" fmla="*/ 0 w 1993751"/>
              <a:gd name="connsiteY0" fmla="*/ 0 h 1993751"/>
              <a:gd name="connsiteX1" fmla="*/ 1993751 w 1993751"/>
              <a:gd name="connsiteY1" fmla="*/ 0 h 1993751"/>
              <a:gd name="connsiteX2" fmla="*/ 1993751 w 1993751"/>
              <a:gd name="connsiteY2" fmla="*/ 1993751 h 1993751"/>
              <a:gd name="connsiteX3" fmla="*/ 0 w 1993751"/>
              <a:gd name="connsiteY3" fmla="*/ 1993751 h 1993751"/>
            </a:gdLst>
            <a:ahLst/>
            <a:cxnLst>
              <a:cxn ang="0">
                <a:pos x="connsiteX0" y="connsiteY0"/>
              </a:cxn>
              <a:cxn ang="0">
                <a:pos x="connsiteX1" y="connsiteY1"/>
              </a:cxn>
              <a:cxn ang="0">
                <a:pos x="connsiteX2" y="connsiteY2"/>
              </a:cxn>
              <a:cxn ang="0">
                <a:pos x="connsiteX3" y="connsiteY3"/>
              </a:cxn>
            </a:cxnLst>
            <a:rect l="l" t="t" r="r" b="b"/>
            <a:pathLst>
              <a:path w="1993751" h="1993751">
                <a:moveTo>
                  <a:pt x="0" y="0"/>
                </a:moveTo>
                <a:lnTo>
                  <a:pt x="1993751" y="0"/>
                </a:lnTo>
                <a:lnTo>
                  <a:pt x="1993751" y="1993751"/>
                </a:lnTo>
                <a:lnTo>
                  <a:pt x="0" y="1993751"/>
                </a:lnTo>
                <a:close/>
              </a:path>
            </a:pathLst>
          </a:custGeom>
          <a:pattFill prst="pct20">
            <a:fgClr>
              <a:schemeClr val="accent1"/>
            </a:fgClr>
            <a:bgClr>
              <a:schemeClr val="bg1"/>
            </a:bgClr>
          </a:pattFill>
        </p:spPr>
        <p:txBody>
          <a:bodyPr wrap="square">
            <a:noAutofit/>
          </a:bodyPr>
          <a:lstStyle/>
          <a:p>
            <a:endParaRPr lang="id-ID"/>
          </a:p>
        </p:txBody>
      </p:sp>
      <p:sp>
        <p:nvSpPr>
          <p:cNvPr id="22" name="Picture Placeholder 21">
            <a:extLst>
              <a:ext uri="{FF2B5EF4-FFF2-40B4-BE49-F238E27FC236}">
                <a16:creationId xmlns:a16="http://schemas.microsoft.com/office/drawing/2014/main" id="{C23FEC78-8320-44E9-96DB-E082B8C8AA60}"/>
              </a:ext>
            </a:extLst>
          </p:cNvPr>
          <p:cNvSpPr>
            <a:spLocks noGrp="1"/>
          </p:cNvSpPr>
          <p:nvPr>
            <p:ph type="pic" sz="quarter" idx="13"/>
          </p:nvPr>
        </p:nvSpPr>
        <p:spPr>
          <a:xfrm>
            <a:off x="9342626" y="3655602"/>
            <a:ext cx="2849374" cy="3193143"/>
          </a:xfrm>
          <a:custGeom>
            <a:avLst/>
            <a:gdLst>
              <a:gd name="connsiteX0" fmla="*/ 0 w 1993751"/>
              <a:gd name="connsiteY0" fmla="*/ 0 h 1993751"/>
              <a:gd name="connsiteX1" fmla="*/ 1993751 w 1993751"/>
              <a:gd name="connsiteY1" fmla="*/ 0 h 1993751"/>
              <a:gd name="connsiteX2" fmla="*/ 1993751 w 1993751"/>
              <a:gd name="connsiteY2" fmla="*/ 1993751 h 1993751"/>
              <a:gd name="connsiteX3" fmla="*/ 0 w 1993751"/>
              <a:gd name="connsiteY3" fmla="*/ 1993751 h 1993751"/>
            </a:gdLst>
            <a:ahLst/>
            <a:cxnLst>
              <a:cxn ang="0">
                <a:pos x="connsiteX0" y="connsiteY0"/>
              </a:cxn>
              <a:cxn ang="0">
                <a:pos x="connsiteX1" y="connsiteY1"/>
              </a:cxn>
              <a:cxn ang="0">
                <a:pos x="connsiteX2" y="connsiteY2"/>
              </a:cxn>
              <a:cxn ang="0">
                <a:pos x="connsiteX3" y="connsiteY3"/>
              </a:cxn>
            </a:cxnLst>
            <a:rect l="l" t="t" r="r" b="b"/>
            <a:pathLst>
              <a:path w="1993751" h="1993751">
                <a:moveTo>
                  <a:pt x="0" y="0"/>
                </a:moveTo>
                <a:lnTo>
                  <a:pt x="1993751" y="0"/>
                </a:lnTo>
                <a:lnTo>
                  <a:pt x="1993751" y="1993751"/>
                </a:lnTo>
                <a:lnTo>
                  <a:pt x="0" y="1993751"/>
                </a:lnTo>
                <a:close/>
              </a:path>
            </a:pathLst>
          </a:custGeom>
          <a:pattFill prst="pct20">
            <a:fgClr>
              <a:schemeClr val="accent1"/>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2395928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7302B57-1EDA-477A-B286-EBB837EA5BD8}"/>
              </a:ext>
            </a:extLst>
          </p:cNvPr>
          <p:cNvSpPr>
            <a:spLocks noGrp="1"/>
          </p:cNvSpPr>
          <p:nvPr>
            <p:ph type="pic" sz="quarter" idx="10"/>
          </p:nvPr>
        </p:nvSpPr>
        <p:spPr>
          <a:xfrm>
            <a:off x="1581872" y="2832097"/>
            <a:ext cx="5070113" cy="1778000"/>
          </a:xfrm>
          <a:prstGeom prst="rect">
            <a:avLst/>
          </a:prstGeom>
          <a:pattFill prst="pct20">
            <a:fgClr>
              <a:schemeClr val="accent1"/>
            </a:fgClr>
            <a:bgClr>
              <a:schemeClr val="bg1"/>
            </a:bgClr>
          </a:pattFill>
        </p:spPr>
        <p:txBody>
          <a:bodyPr wrap="square">
            <a:noAutofit/>
          </a:bodyPr>
          <a:lstStyle/>
          <a:p>
            <a:endParaRPr lang="id-ID"/>
          </a:p>
        </p:txBody>
      </p:sp>
      <p:sp>
        <p:nvSpPr>
          <p:cNvPr id="17" name="Picture Placeholder 16">
            <a:extLst>
              <a:ext uri="{FF2B5EF4-FFF2-40B4-BE49-F238E27FC236}">
                <a16:creationId xmlns:a16="http://schemas.microsoft.com/office/drawing/2014/main" id="{A9772059-37E3-4344-813C-CEE6B7577C05}"/>
              </a:ext>
            </a:extLst>
          </p:cNvPr>
          <p:cNvSpPr>
            <a:spLocks noGrp="1"/>
          </p:cNvSpPr>
          <p:nvPr>
            <p:ph type="pic" sz="quarter" idx="11"/>
          </p:nvPr>
        </p:nvSpPr>
        <p:spPr>
          <a:xfrm>
            <a:off x="7121885" y="2832098"/>
            <a:ext cx="5070113" cy="1778000"/>
          </a:xfrm>
          <a:prstGeom prst="rect">
            <a:avLst/>
          </a:prstGeom>
          <a:pattFill prst="pct20">
            <a:fgClr>
              <a:schemeClr val="accent1"/>
            </a:fgClr>
            <a:bgClr>
              <a:schemeClr val="bg1"/>
            </a:bgClr>
          </a:pattFill>
        </p:spPr>
        <p:txBody>
          <a:bodyPr wrap="square">
            <a:noAutofit/>
          </a:bodyPr>
          <a:lstStyle/>
          <a:p>
            <a:endParaRPr lang="id-ID"/>
          </a:p>
        </p:txBody>
      </p:sp>
      <p:sp>
        <p:nvSpPr>
          <p:cNvPr id="21" name="Picture Placeholder 20">
            <a:extLst>
              <a:ext uri="{FF2B5EF4-FFF2-40B4-BE49-F238E27FC236}">
                <a16:creationId xmlns:a16="http://schemas.microsoft.com/office/drawing/2014/main" id="{C99E5947-236E-4380-967D-518760DF186C}"/>
              </a:ext>
            </a:extLst>
          </p:cNvPr>
          <p:cNvSpPr>
            <a:spLocks noGrp="1"/>
          </p:cNvSpPr>
          <p:nvPr>
            <p:ph type="pic" sz="quarter" idx="12"/>
          </p:nvPr>
        </p:nvSpPr>
        <p:spPr>
          <a:xfrm>
            <a:off x="1581872" y="5080000"/>
            <a:ext cx="5070113" cy="1778000"/>
          </a:xfrm>
          <a:prstGeom prst="rect">
            <a:avLst/>
          </a:prstGeom>
          <a:pattFill prst="pct20">
            <a:fgClr>
              <a:schemeClr val="accent1"/>
            </a:fgClr>
            <a:bgClr>
              <a:schemeClr val="bg1"/>
            </a:bgClr>
          </a:pattFill>
        </p:spPr>
        <p:txBody>
          <a:bodyPr wrap="square">
            <a:noAutofit/>
          </a:bodyPr>
          <a:lstStyle/>
          <a:p>
            <a:endParaRPr lang="id-ID"/>
          </a:p>
        </p:txBody>
      </p:sp>
      <p:sp>
        <p:nvSpPr>
          <p:cNvPr id="24" name="Picture Placeholder 23">
            <a:extLst>
              <a:ext uri="{FF2B5EF4-FFF2-40B4-BE49-F238E27FC236}">
                <a16:creationId xmlns:a16="http://schemas.microsoft.com/office/drawing/2014/main" id="{86B96DA2-CCD9-4CD4-95B2-8C7F7B89D77D}"/>
              </a:ext>
            </a:extLst>
          </p:cNvPr>
          <p:cNvSpPr>
            <a:spLocks noGrp="1"/>
          </p:cNvSpPr>
          <p:nvPr>
            <p:ph type="pic" sz="quarter" idx="13"/>
          </p:nvPr>
        </p:nvSpPr>
        <p:spPr>
          <a:xfrm>
            <a:off x="7121886" y="5079999"/>
            <a:ext cx="5070113" cy="1778000"/>
          </a:xfrm>
          <a:prstGeom prst="rect">
            <a:avLst/>
          </a:prstGeom>
          <a:pattFill prst="pct20">
            <a:fgClr>
              <a:schemeClr val="accent1"/>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2343343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23EE6E3-AE37-4F4A-9FC6-A6DB965E9B38}"/>
              </a:ext>
            </a:extLst>
          </p:cNvPr>
          <p:cNvSpPr>
            <a:spLocks noGrp="1"/>
          </p:cNvSpPr>
          <p:nvPr>
            <p:ph type="pic" sz="quarter" idx="10"/>
          </p:nvPr>
        </p:nvSpPr>
        <p:spPr>
          <a:xfrm>
            <a:off x="0" y="0"/>
            <a:ext cx="5626100" cy="6858000"/>
          </a:xfrm>
          <a:prstGeom prst="rect">
            <a:avLst/>
          </a:prstGeom>
          <a:pattFill prst="pct20">
            <a:fgClr>
              <a:schemeClr val="accent1"/>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4158335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335495C-C419-49BC-AF06-77A15A97B076}"/>
              </a:ext>
            </a:extLst>
          </p:cNvPr>
          <p:cNvSpPr>
            <a:spLocks noGrp="1"/>
          </p:cNvSpPr>
          <p:nvPr>
            <p:ph type="pic" sz="quarter" idx="10"/>
          </p:nvPr>
        </p:nvSpPr>
        <p:spPr>
          <a:xfrm>
            <a:off x="6195668" y="812801"/>
            <a:ext cx="2528266" cy="2926080"/>
          </a:xfrm>
          <a:custGeom>
            <a:avLst/>
            <a:gdLst>
              <a:gd name="connsiteX0" fmla="*/ 0 w 2397760"/>
              <a:gd name="connsiteY0" fmla="*/ 0 h 2926080"/>
              <a:gd name="connsiteX1" fmla="*/ 2397760 w 2397760"/>
              <a:gd name="connsiteY1" fmla="*/ 0 h 2926080"/>
              <a:gd name="connsiteX2" fmla="*/ 2397760 w 2397760"/>
              <a:gd name="connsiteY2" fmla="*/ 2926080 h 2926080"/>
              <a:gd name="connsiteX3" fmla="*/ 0 w 2397760"/>
              <a:gd name="connsiteY3" fmla="*/ 2926080 h 2926080"/>
            </a:gdLst>
            <a:ahLst/>
            <a:cxnLst>
              <a:cxn ang="0">
                <a:pos x="connsiteX0" y="connsiteY0"/>
              </a:cxn>
              <a:cxn ang="0">
                <a:pos x="connsiteX1" y="connsiteY1"/>
              </a:cxn>
              <a:cxn ang="0">
                <a:pos x="connsiteX2" y="connsiteY2"/>
              </a:cxn>
              <a:cxn ang="0">
                <a:pos x="connsiteX3" y="connsiteY3"/>
              </a:cxn>
            </a:cxnLst>
            <a:rect l="l" t="t" r="r" b="b"/>
            <a:pathLst>
              <a:path w="2397760" h="2926080">
                <a:moveTo>
                  <a:pt x="0" y="0"/>
                </a:moveTo>
                <a:lnTo>
                  <a:pt x="2397760" y="0"/>
                </a:lnTo>
                <a:lnTo>
                  <a:pt x="2397760" y="2926080"/>
                </a:lnTo>
                <a:lnTo>
                  <a:pt x="0" y="2926080"/>
                </a:lnTo>
                <a:close/>
              </a:path>
            </a:pathLst>
          </a:custGeom>
          <a:pattFill prst="pct20">
            <a:fgClr>
              <a:schemeClr val="accent1"/>
            </a:fgClr>
            <a:bgClr>
              <a:schemeClr val="bg1"/>
            </a:bgClr>
          </a:pattFill>
        </p:spPr>
        <p:txBody>
          <a:bodyPr wrap="square">
            <a:noAutofit/>
          </a:bodyPr>
          <a:lstStyle/>
          <a:p>
            <a:endParaRPr lang="id-ID"/>
          </a:p>
        </p:txBody>
      </p:sp>
      <p:sp>
        <p:nvSpPr>
          <p:cNvPr id="13" name="Picture Placeholder 12">
            <a:extLst>
              <a:ext uri="{FF2B5EF4-FFF2-40B4-BE49-F238E27FC236}">
                <a16:creationId xmlns:a16="http://schemas.microsoft.com/office/drawing/2014/main" id="{3C61BAD9-C9D2-4A6D-9862-410BBD3552C4}"/>
              </a:ext>
            </a:extLst>
          </p:cNvPr>
          <p:cNvSpPr>
            <a:spLocks noGrp="1"/>
          </p:cNvSpPr>
          <p:nvPr>
            <p:ph type="pic" sz="quarter" idx="11"/>
          </p:nvPr>
        </p:nvSpPr>
        <p:spPr>
          <a:xfrm>
            <a:off x="9193834" y="812800"/>
            <a:ext cx="2528266" cy="2926080"/>
          </a:xfrm>
          <a:custGeom>
            <a:avLst/>
            <a:gdLst>
              <a:gd name="connsiteX0" fmla="*/ 0 w 2397760"/>
              <a:gd name="connsiteY0" fmla="*/ 0 h 2926080"/>
              <a:gd name="connsiteX1" fmla="*/ 2397760 w 2397760"/>
              <a:gd name="connsiteY1" fmla="*/ 0 h 2926080"/>
              <a:gd name="connsiteX2" fmla="*/ 2397760 w 2397760"/>
              <a:gd name="connsiteY2" fmla="*/ 2926080 h 2926080"/>
              <a:gd name="connsiteX3" fmla="*/ 0 w 2397760"/>
              <a:gd name="connsiteY3" fmla="*/ 2926080 h 2926080"/>
            </a:gdLst>
            <a:ahLst/>
            <a:cxnLst>
              <a:cxn ang="0">
                <a:pos x="connsiteX0" y="connsiteY0"/>
              </a:cxn>
              <a:cxn ang="0">
                <a:pos x="connsiteX1" y="connsiteY1"/>
              </a:cxn>
              <a:cxn ang="0">
                <a:pos x="connsiteX2" y="connsiteY2"/>
              </a:cxn>
              <a:cxn ang="0">
                <a:pos x="connsiteX3" y="connsiteY3"/>
              </a:cxn>
            </a:cxnLst>
            <a:rect l="l" t="t" r="r" b="b"/>
            <a:pathLst>
              <a:path w="2397760" h="2926080">
                <a:moveTo>
                  <a:pt x="0" y="0"/>
                </a:moveTo>
                <a:lnTo>
                  <a:pt x="2397760" y="0"/>
                </a:lnTo>
                <a:lnTo>
                  <a:pt x="2397760" y="2926080"/>
                </a:lnTo>
                <a:lnTo>
                  <a:pt x="0" y="2926080"/>
                </a:lnTo>
                <a:close/>
              </a:path>
            </a:pathLst>
          </a:custGeom>
          <a:pattFill prst="pct20">
            <a:fgClr>
              <a:schemeClr val="accent1"/>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2332806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C5A5A85-608A-4155-978D-BED87F8A5381}"/>
              </a:ext>
            </a:extLst>
          </p:cNvPr>
          <p:cNvSpPr>
            <a:spLocks noGrp="1"/>
          </p:cNvSpPr>
          <p:nvPr>
            <p:ph type="pic" sz="quarter" idx="10"/>
          </p:nvPr>
        </p:nvSpPr>
        <p:spPr>
          <a:xfrm>
            <a:off x="0" y="0"/>
            <a:ext cx="6096000" cy="5308600"/>
          </a:xfrm>
          <a:prstGeom prst="rect">
            <a:avLst/>
          </a:prstGeom>
          <a:pattFill prst="pct20">
            <a:fgClr>
              <a:schemeClr val="accent1"/>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3435947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E82E380-AFC8-4277-A3EA-10759C60B092}"/>
              </a:ext>
            </a:extLst>
          </p:cNvPr>
          <p:cNvSpPr>
            <a:spLocks noGrp="1"/>
          </p:cNvSpPr>
          <p:nvPr>
            <p:ph type="pic" sz="quarter" idx="10"/>
          </p:nvPr>
        </p:nvSpPr>
        <p:spPr>
          <a:xfrm>
            <a:off x="-1" y="4114800"/>
            <a:ext cx="3746071" cy="2743200"/>
          </a:xfrm>
          <a:prstGeom prst="rect">
            <a:avLst/>
          </a:prstGeom>
          <a:pattFill prst="pct20">
            <a:fgClr>
              <a:schemeClr val="accent1"/>
            </a:fgClr>
            <a:bgClr>
              <a:schemeClr val="bg1"/>
            </a:bgClr>
          </a:pattFill>
        </p:spPr>
        <p:txBody>
          <a:bodyPr wrap="square">
            <a:noAutofit/>
          </a:bodyPr>
          <a:lstStyle/>
          <a:p>
            <a:endParaRPr lang="id-ID"/>
          </a:p>
        </p:txBody>
      </p:sp>
      <p:sp>
        <p:nvSpPr>
          <p:cNvPr id="16" name="Picture Placeholder 15">
            <a:extLst>
              <a:ext uri="{FF2B5EF4-FFF2-40B4-BE49-F238E27FC236}">
                <a16:creationId xmlns:a16="http://schemas.microsoft.com/office/drawing/2014/main" id="{E14D954E-2D3A-4B93-85AA-A60D470BE6AD}"/>
              </a:ext>
            </a:extLst>
          </p:cNvPr>
          <p:cNvSpPr>
            <a:spLocks noGrp="1"/>
          </p:cNvSpPr>
          <p:nvPr>
            <p:ph type="pic" sz="quarter" idx="11"/>
          </p:nvPr>
        </p:nvSpPr>
        <p:spPr>
          <a:xfrm>
            <a:off x="4222964" y="4114800"/>
            <a:ext cx="3746071" cy="2743200"/>
          </a:xfrm>
          <a:prstGeom prst="rect">
            <a:avLst/>
          </a:prstGeom>
          <a:pattFill prst="pct20">
            <a:fgClr>
              <a:schemeClr val="accent1"/>
            </a:fgClr>
            <a:bgClr>
              <a:schemeClr val="bg1"/>
            </a:bgClr>
          </a:pattFill>
        </p:spPr>
        <p:txBody>
          <a:bodyPr wrap="square">
            <a:noAutofit/>
          </a:bodyPr>
          <a:lstStyle/>
          <a:p>
            <a:endParaRPr lang="id-ID"/>
          </a:p>
        </p:txBody>
      </p:sp>
      <p:sp>
        <p:nvSpPr>
          <p:cNvPr id="19" name="Picture Placeholder 18">
            <a:extLst>
              <a:ext uri="{FF2B5EF4-FFF2-40B4-BE49-F238E27FC236}">
                <a16:creationId xmlns:a16="http://schemas.microsoft.com/office/drawing/2014/main" id="{4DD5D11E-6233-4944-B53C-BA9A240F88E1}"/>
              </a:ext>
            </a:extLst>
          </p:cNvPr>
          <p:cNvSpPr>
            <a:spLocks noGrp="1"/>
          </p:cNvSpPr>
          <p:nvPr>
            <p:ph type="pic" sz="quarter" idx="12"/>
          </p:nvPr>
        </p:nvSpPr>
        <p:spPr>
          <a:xfrm>
            <a:off x="8438935" y="4114800"/>
            <a:ext cx="3746071" cy="2743200"/>
          </a:xfrm>
          <a:prstGeom prst="rect">
            <a:avLst/>
          </a:prstGeom>
          <a:pattFill prst="pct20">
            <a:fgClr>
              <a:schemeClr val="accent1"/>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84232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1C18E2-2676-4E69-ACE3-496E2E2D0E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AFA043-BEAF-4DE1-A792-5749F92EBB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2912A0-8ED7-43C8-BEB0-ECC9F1991E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0EAB20-9ECB-4851-AE1C-0115C693418C}" type="datetimeFigureOut">
              <a:rPr lang="en-US" smtClean="0"/>
              <a:t>3/7/24</a:t>
            </a:fld>
            <a:endParaRPr lang="en-US"/>
          </a:p>
        </p:txBody>
      </p:sp>
      <p:sp>
        <p:nvSpPr>
          <p:cNvPr id="5" name="Footer Placeholder 4">
            <a:extLst>
              <a:ext uri="{FF2B5EF4-FFF2-40B4-BE49-F238E27FC236}">
                <a16:creationId xmlns:a16="http://schemas.microsoft.com/office/drawing/2014/main" id="{DD7A91B3-BE8B-455E-9DA4-3A6058FD1F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BEA198-479A-4F68-9B41-271CC18C74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C29A5-B998-4F2D-9C5E-3D8A3846CCF0}" type="slidenum">
              <a:rPr lang="en-US" smtClean="0"/>
              <a:t>‹#›</a:t>
            </a:fld>
            <a:endParaRPr lang="en-US"/>
          </a:p>
        </p:txBody>
      </p:sp>
    </p:spTree>
    <p:extLst>
      <p:ext uri="{BB962C8B-B14F-4D97-AF65-F5344CB8AC3E}">
        <p14:creationId xmlns:p14="http://schemas.microsoft.com/office/powerpoint/2010/main" val="3661197508"/>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72" r:id="rId14"/>
    <p:sldLayoutId id="2147483662" r:id="rId15"/>
    <p:sldLayoutId id="2147483663" r:id="rId16"/>
    <p:sldLayoutId id="2147483666" r:id="rId17"/>
    <p:sldLayoutId id="2147483667" r:id="rId18"/>
    <p:sldLayoutId id="2147483668" r:id="rId19"/>
    <p:sldLayoutId id="2147483669" r:id="rId20"/>
    <p:sldLayoutId id="2147483670" r:id="rId21"/>
    <p:sldLayoutId id="2147483673"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www.seditionart.com/gopakumar-r/the-mindscape" TargetMode="External"/><Relationship Id="rId13" Type="http://schemas.openxmlformats.org/officeDocument/2006/relationships/image" Target="../media/image7.wmf"/><Relationship Id="rId3" Type="http://schemas.openxmlformats.org/officeDocument/2006/relationships/hyperlink" Target="https://www.seditionart.com/gopakumar-r/on-your-own" TargetMode="External"/><Relationship Id="rId7" Type="http://schemas.openxmlformats.org/officeDocument/2006/relationships/hyperlink" Target="https://www.seditionart.com/gopakumar-r/must-not-be-beautiful-1" TargetMode="External"/><Relationship Id="rId12" Type="http://schemas.openxmlformats.org/officeDocument/2006/relationships/oleObject" Target="../embeddings/oleObject11.bin"/><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6.jpeg"/><Relationship Id="rId11" Type="http://schemas.openxmlformats.org/officeDocument/2006/relationships/image" Target="../media/image58.wmf"/><Relationship Id="rId5" Type="http://schemas.openxmlformats.org/officeDocument/2006/relationships/image" Target="../media/image55.jpeg"/><Relationship Id="rId10" Type="http://schemas.openxmlformats.org/officeDocument/2006/relationships/oleObject" Target="../embeddings/oleObject10.bin"/><Relationship Id="rId4" Type="http://schemas.openxmlformats.org/officeDocument/2006/relationships/image" Target="../media/image54.jpeg"/><Relationship Id="rId9" Type="http://schemas.openxmlformats.org/officeDocument/2006/relationships/image" Target="../media/image57.jpeg"/><Relationship Id="rId14" Type="http://schemas.openxmlformats.org/officeDocument/2006/relationships/hyperlink" Target="https://gopakumar.in/motion-photography/"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jpeg"/><Relationship Id="rId18" Type="http://schemas.openxmlformats.org/officeDocument/2006/relationships/image" Target="../media/image71.wmf"/><Relationship Id="rId3" Type="http://schemas.openxmlformats.org/officeDocument/2006/relationships/oleObject" Target="../embeddings/oleObject12.bin"/><Relationship Id="rId21" Type="http://schemas.openxmlformats.org/officeDocument/2006/relationships/oleObject" Target="../embeddings/oleObject16.bin"/><Relationship Id="rId7" Type="http://schemas.openxmlformats.org/officeDocument/2006/relationships/image" Target="../media/image62.jpeg"/><Relationship Id="rId12" Type="http://schemas.openxmlformats.org/officeDocument/2006/relationships/image" Target="../media/image67.jpeg"/><Relationship Id="rId17" Type="http://schemas.openxmlformats.org/officeDocument/2006/relationships/oleObject" Target="../embeddings/oleObject14.bin"/><Relationship Id="rId2" Type="http://schemas.openxmlformats.org/officeDocument/2006/relationships/hyperlink" Target="https://immaginepoesia.jimdofree.com/" TargetMode="External"/><Relationship Id="rId16" Type="http://schemas.openxmlformats.org/officeDocument/2006/relationships/image" Target="../media/image70.wmf"/><Relationship Id="rId20" Type="http://schemas.openxmlformats.org/officeDocument/2006/relationships/image" Target="../media/image72.wmf"/><Relationship Id="rId1" Type="http://schemas.openxmlformats.org/officeDocument/2006/relationships/slideLayout" Target="../slideLayouts/slideLayout1.xml"/><Relationship Id="rId6" Type="http://schemas.openxmlformats.org/officeDocument/2006/relationships/image" Target="../media/image61.jpeg"/><Relationship Id="rId11" Type="http://schemas.openxmlformats.org/officeDocument/2006/relationships/image" Target="../media/image66.jpeg"/><Relationship Id="rId24" Type="http://schemas.openxmlformats.org/officeDocument/2006/relationships/image" Target="../media/image7.wmf"/><Relationship Id="rId5" Type="http://schemas.openxmlformats.org/officeDocument/2006/relationships/image" Target="../media/image60.jpeg"/><Relationship Id="rId15" Type="http://schemas.openxmlformats.org/officeDocument/2006/relationships/oleObject" Target="../embeddings/oleObject13.bin"/><Relationship Id="rId23" Type="http://schemas.openxmlformats.org/officeDocument/2006/relationships/oleObject" Target="../embeddings/oleObject17.bin"/><Relationship Id="rId10" Type="http://schemas.openxmlformats.org/officeDocument/2006/relationships/image" Target="../media/image65.jpeg"/><Relationship Id="rId19" Type="http://schemas.openxmlformats.org/officeDocument/2006/relationships/oleObject" Target="../embeddings/oleObject15.bin"/><Relationship Id="rId4" Type="http://schemas.openxmlformats.org/officeDocument/2006/relationships/image" Target="../media/image59.wmf"/><Relationship Id="rId9" Type="http://schemas.openxmlformats.org/officeDocument/2006/relationships/image" Target="../media/image64.jpeg"/><Relationship Id="rId14" Type="http://schemas.openxmlformats.org/officeDocument/2006/relationships/image" Target="../media/image69.jpeg"/><Relationship Id="rId22" Type="http://schemas.openxmlformats.org/officeDocument/2006/relationships/image" Target="../media/image73.wmf"/></Relationships>
</file>

<file path=ppt/slides/_rels/slide14.xml.rels><?xml version="1.0" encoding="UTF-8" standalone="yes"?>
<Relationships xmlns="http://schemas.openxmlformats.org/package/2006/relationships"><Relationship Id="rId8" Type="http://schemas.openxmlformats.org/officeDocument/2006/relationships/hyperlink" Target="https://en.wiktionary.org/wiki/Techspressionism" TargetMode="External"/><Relationship Id="rId13" Type="http://schemas.openxmlformats.org/officeDocument/2006/relationships/hyperlink" Target="https://techspressionism.com/salon/" TargetMode="External"/><Relationship Id="rId3" Type="http://schemas.openxmlformats.org/officeDocument/2006/relationships/hyperlink" Target="http://techspressionism.in/" TargetMode="External"/><Relationship Id="rId7" Type="http://schemas.openxmlformats.org/officeDocument/2006/relationships/hyperlink" Target="https://en.wikipedia.org/wiki/Suresh_K._Nair" TargetMode="External"/><Relationship Id="rId12" Type="http://schemas.openxmlformats.org/officeDocument/2006/relationships/hyperlink" Target="http://www.techspressionism.com/" TargetMode="External"/><Relationship Id="rId2" Type="http://schemas.openxmlformats.org/officeDocument/2006/relationships/hyperlink" Target="https://www.instagram.com/techspressionism.in/" TargetMode="External"/><Relationship Id="rId16"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hyperlink" Target="https://www.linkedin.com/in/shajankumar/" TargetMode="External"/><Relationship Id="rId11" Type="http://schemas.openxmlformats.org/officeDocument/2006/relationships/hyperlink" Target="https://en.m.wikipedia.org/wiki/Techspressionism?fbclid=IwAR0Gi2Ib-lbLkuZkmFxgtNp5LJGM7qfcM6INNfdJcloAyuHOiTHHKO8nzTI" TargetMode="External"/><Relationship Id="rId5" Type="http://schemas.openxmlformats.org/officeDocument/2006/relationships/hyperlink" Target="https://www.malavikamandalandrew.com/" TargetMode="External"/><Relationship Id="rId15" Type="http://schemas.openxmlformats.org/officeDocument/2006/relationships/image" Target="../media/image7.wmf"/><Relationship Id="rId10" Type="http://schemas.openxmlformats.org/officeDocument/2006/relationships/hyperlink" Target="https://helenharrison.net/" TargetMode="External"/><Relationship Id="rId4" Type="http://schemas.openxmlformats.org/officeDocument/2006/relationships/hyperlink" Target="http://www.gopakumar.in/" TargetMode="External"/><Relationship Id="rId9" Type="http://schemas.openxmlformats.org/officeDocument/2006/relationships/hyperlink" Target="https://www.goldberg.art/" TargetMode="External"/><Relationship Id="rId14" Type="http://schemas.openxmlformats.org/officeDocument/2006/relationships/oleObject" Target="../embeddings/oleObject17.bin"/></Relationships>
</file>

<file path=ppt/slides/_rels/slide15.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jpeg"/><Relationship Id="rId18" Type="http://schemas.openxmlformats.org/officeDocument/2006/relationships/hyperlink" Target="https://www.widewalls.ch/magazine/digital-artist" TargetMode="External"/><Relationship Id="rId3" Type="http://schemas.openxmlformats.org/officeDocument/2006/relationships/hyperlink" Target="https://seethalcp.wordpress.com/2017/09/13/alert-not-alarm-a-revisit-to-2016-jan-at-durbar-hall-art-gallery/" TargetMode="External"/><Relationship Id="rId7" Type="http://schemas.openxmlformats.org/officeDocument/2006/relationships/image" Target="../media/image76.jpeg"/><Relationship Id="rId12" Type="http://schemas.openxmlformats.org/officeDocument/2006/relationships/image" Target="../media/image81.jpeg"/><Relationship Id="rId17" Type="http://schemas.openxmlformats.org/officeDocument/2006/relationships/hyperlink" Target="https://gopakumar.in/linguistics-river/" TargetMode="External"/><Relationship Id="rId2" Type="http://schemas.openxmlformats.org/officeDocument/2006/relationships/hyperlink" Target="https://v-art.digital/wp-content/uploads/2021/05/artspaceship-v-art-v2.0-catalogue-01.pdf" TargetMode="External"/><Relationship Id="rId16" Type="http://schemas.openxmlformats.org/officeDocument/2006/relationships/image" Target="../media/image85.jpeg"/><Relationship Id="rId1" Type="http://schemas.openxmlformats.org/officeDocument/2006/relationships/slideLayout" Target="../slideLayouts/slideLayout1.xml"/><Relationship Id="rId6" Type="http://schemas.openxmlformats.org/officeDocument/2006/relationships/image" Target="../media/image75.jpeg"/><Relationship Id="rId11" Type="http://schemas.openxmlformats.org/officeDocument/2006/relationships/image" Target="../media/image80.jpeg"/><Relationship Id="rId5" Type="http://schemas.openxmlformats.org/officeDocument/2006/relationships/image" Target="../media/image7.wmf"/><Relationship Id="rId15" Type="http://schemas.openxmlformats.org/officeDocument/2006/relationships/image" Target="../media/image84.jpeg"/><Relationship Id="rId10" Type="http://schemas.openxmlformats.org/officeDocument/2006/relationships/image" Target="../media/image79.jpeg"/><Relationship Id="rId4" Type="http://schemas.openxmlformats.org/officeDocument/2006/relationships/oleObject" Target="../embeddings/oleObject18.bin"/><Relationship Id="rId9" Type="http://schemas.openxmlformats.org/officeDocument/2006/relationships/image" Target="../media/image78.jpeg"/><Relationship Id="rId14" Type="http://schemas.openxmlformats.org/officeDocument/2006/relationships/image" Target="../media/image83.jpe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image" Target="../media/image86.jpg"/><Relationship Id="rId1" Type="http://schemas.openxmlformats.org/officeDocument/2006/relationships/slideLayout" Target="../slideLayouts/slideLayout1.xml"/><Relationship Id="rId5" Type="http://schemas.openxmlformats.org/officeDocument/2006/relationships/hyperlink" Target="https://v-art.digital/wp-content/uploads/2021/05/artspaceship-v-art-v2.0-catalogue-01.pdf" TargetMode="External"/><Relationship Id="rId4" Type="http://schemas.openxmlformats.org/officeDocument/2006/relationships/image" Target="../media/image7.wmf"/></Relationships>
</file>

<file path=ppt/slides/_rels/slide17.xml.rels><?xml version="1.0" encoding="UTF-8" standalone="yes"?>
<Relationships xmlns="http://schemas.openxmlformats.org/package/2006/relationships"><Relationship Id="rId8" Type="http://schemas.openxmlformats.org/officeDocument/2006/relationships/image" Target="../media/image90.jpg"/><Relationship Id="rId3" Type="http://schemas.openxmlformats.org/officeDocument/2006/relationships/image" Target="../media/image7.wmf"/><Relationship Id="rId7" Type="http://schemas.openxmlformats.org/officeDocument/2006/relationships/image" Target="../media/image89.jpg"/><Relationship Id="rId2" Type="http://schemas.openxmlformats.org/officeDocument/2006/relationships/oleObject" Target="../embeddings/oleObject18.bin"/><Relationship Id="rId1" Type="http://schemas.openxmlformats.org/officeDocument/2006/relationships/slideLayout" Target="../slideLayouts/slideLayout1.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hyperlink" Target="https://v-art.digital/wp-content/uploads/2021/05/artspaceship-v-art-v2.0-catalogue-01.pdf" TargetMode="External"/><Relationship Id="rId9" Type="http://schemas.openxmlformats.org/officeDocument/2006/relationships/image" Target="../media/image91.jpg"/></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9.bin"/><Relationship Id="rId7" Type="http://schemas.openxmlformats.org/officeDocument/2006/relationships/hyperlink" Target="https://gopakumar.in/digital-art/" TargetMode="External"/><Relationship Id="rId2" Type="http://schemas.openxmlformats.org/officeDocument/2006/relationships/image" Target="../media/image92.png"/><Relationship Id="rId1" Type="http://schemas.openxmlformats.org/officeDocument/2006/relationships/slideLayout" Target="../slideLayouts/slideLayout1.xml"/><Relationship Id="rId6" Type="http://schemas.openxmlformats.org/officeDocument/2006/relationships/hyperlink" Target="https://www.seditionart.com/gopakumar-r/ephemeral-void-summer-i" TargetMode="External"/><Relationship Id="rId5" Type="http://schemas.openxmlformats.org/officeDocument/2006/relationships/hyperlink" Target="https://www.seditionart.com/gopakumar-r/ephemeral-void-spring-i" TargetMode="External"/><Relationship Id="rId4" Type="http://schemas.openxmlformats.org/officeDocument/2006/relationships/image" Target="../media/image7.wmf"/></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it.wikipedia.org/wiki/Gopakumar_R" TargetMode="External"/><Relationship Id="rId7" Type="http://schemas.openxmlformats.org/officeDocument/2006/relationships/hyperlink" Target="https://www.gopakumar.in/" TargetMode="External"/><Relationship Id="rId12" Type="http://schemas.openxmlformats.org/officeDocument/2006/relationships/image" Target="../media/image7.wmf"/><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oleObject" Target="../embeddings/oleObject1.bin"/><Relationship Id="rId5" Type="http://schemas.openxmlformats.org/officeDocument/2006/relationships/hyperlink" Target="https://www.instagram.com/gopakumarr/" TargetMode="External"/><Relationship Id="rId10" Type="http://schemas.openxmlformats.org/officeDocument/2006/relationships/image" Target="../media/image6.jpeg"/><Relationship Id="rId4" Type="http://schemas.openxmlformats.org/officeDocument/2006/relationships/image" Target="../media/image3.png"/><Relationship Id="rId9" Type="http://schemas.openxmlformats.org/officeDocument/2006/relationships/hyperlink" Target="https://www.facebook.com/GopakumarArt" TargetMode="Externa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9.bin"/><Relationship Id="rId7" Type="http://schemas.openxmlformats.org/officeDocument/2006/relationships/hyperlink" Target="https://gopakumar.in/digital-art/" TargetMode="External"/><Relationship Id="rId2" Type="http://schemas.openxmlformats.org/officeDocument/2006/relationships/image" Target="../media/image93.png"/><Relationship Id="rId1" Type="http://schemas.openxmlformats.org/officeDocument/2006/relationships/slideLayout" Target="../slideLayouts/slideLayout1.xml"/><Relationship Id="rId6" Type="http://schemas.openxmlformats.org/officeDocument/2006/relationships/hyperlink" Target="https://www.seditionart.com/gopakumar-r/ephemeral-void-winter-i" TargetMode="External"/><Relationship Id="rId5" Type="http://schemas.openxmlformats.org/officeDocument/2006/relationships/hyperlink" Target="https://www.seditionart.com/gopakumar-r/ephemeral-void-autumn-i" TargetMode="External"/><Relationship Id="rId4" Type="http://schemas.openxmlformats.org/officeDocument/2006/relationships/image" Target="../media/image7.w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image" Target="../media/image94.png"/><Relationship Id="rId1" Type="http://schemas.openxmlformats.org/officeDocument/2006/relationships/slideLayout" Target="../slideLayouts/slideLayout1.xml"/><Relationship Id="rId6" Type="http://schemas.openxmlformats.org/officeDocument/2006/relationships/hyperlink" Target="https://gopakumar.in/digital-art/" TargetMode="External"/><Relationship Id="rId5" Type="http://schemas.openxmlformats.org/officeDocument/2006/relationships/hyperlink" Target="https://www.seditionart.com/gopakumar-r/ephemeral-void-monsoon-i" TargetMode="External"/><Relationship Id="rId4" Type="http://schemas.openxmlformats.org/officeDocument/2006/relationships/image" Target="../media/image7.wmf"/></Relationships>
</file>

<file path=ppt/slides/_rels/slide22.xml.rels><?xml version="1.0" encoding="UTF-8" standalone="yes"?>
<Relationships xmlns="http://schemas.openxmlformats.org/package/2006/relationships"><Relationship Id="rId3" Type="http://schemas.openxmlformats.org/officeDocument/2006/relationships/image" Target="../media/image95.wmf"/><Relationship Id="rId7" Type="http://schemas.openxmlformats.org/officeDocument/2006/relationships/hyperlink" Target="https://gopakumar.in/digital-art/" TargetMode="External"/><Relationship Id="rId2" Type="http://schemas.openxmlformats.org/officeDocument/2006/relationships/oleObject" Target="../embeddings/oleObject20.bin"/><Relationship Id="rId1" Type="http://schemas.openxmlformats.org/officeDocument/2006/relationships/slideLayout" Target="../slideLayouts/slideLayout1.xml"/><Relationship Id="rId6" Type="http://schemas.openxmlformats.org/officeDocument/2006/relationships/image" Target="../media/image7.wmf"/><Relationship Id="rId5" Type="http://schemas.openxmlformats.org/officeDocument/2006/relationships/oleObject" Target="../embeddings/oleObject19.bin"/><Relationship Id="rId4" Type="http://schemas.openxmlformats.org/officeDocument/2006/relationships/hyperlink" Target="https://www.seditionart.com/gopakumar-r/collection/ephemeral-void-element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oleObject" Target="../embeddings/oleObject21.bin"/><Relationship Id="rId1" Type="http://schemas.openxmlformats.org/officeDocument/2006/relationships/slideLayout" Target="../slideLayouts/slideLayout1.xml"/><Relationship Id="rId6" Type="http://schemas.openxmlformats.org/officeDocument/2006/relationships/image" Target="../media/image7.wmf"/><Relationship Id="rId5" Type="http://schemas.openxmlformats.org/officeDocument/2006/relationships/oleObject" Target="../embeddings/oleObject22.bin"/><Relationship Id="rId4" Type="http://schemas.openxmlformats.org/officeDocument/2006/relationships/hyperlink" Target="https://v-art.digital/wp-content/uploads/2021/05/artspaceship-v-art-v2.0-catalogue-01.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97.wmf"/><Relationship Id="rId7" Type="http://schemas.openxmlformats.org/officeDocument/2006/relationships/image" Target="../media/image7.wmf"/><Relationship Id="rId2" Type="http://schemas.openxmlformats.org/officeDocument/2006/relationships/oleObject" Target="../embeddings/oleObject23.bin"/><Relationship Id="rId1" Type="http://schemas.openxmlformats.org/officeDocument/2006/relationships/slideLayout" Target="../slideLayouts/slideLayout1.xml"/><Relationship Id="rId6" Type="http://schemas.openxmlformats.org/officeDocument/2006/relationships/oleObject" Target="../embeddings/oleObject18.bin"/><Relationship Id="rId5" Type="http://schemas.openxmlformats.org/officeDocument/2006/relationships/hyperlink" Target="https://www.seditionart.com/gopakumar-r/ephemeral-void-air-i" TargetMode="External"/><Relationship Id="rId4" Type="http://schemas.openxmlformats.org/officeDocument/2006/relationships/hyperlink" Target="https://v-art.digital/wp-content/uploads/2021/05/artspaceship-v-art-v2.0-catalogue-01.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98.wmf"/><Relationship Id="rId7" Type="http://schemas.openxmlformats.org/officeDocument/2006/relationships/image" Target="../media/image7.wmf"/><Relationship Id="rId2" Type="http://schemas.openxmlformats.org/officeDocument/2006/relationships/oleObject" Target="../embeddings/oleObject24.bin"/><Relationship Id="rId1" Type="http://schemas.openxmlformats.org/officeDocument/2006/relationships/slideLayout" Target="../slideLayouts/slideLayout1.xml"/><Relationship Id="rId6" Type="http://schemas.openxmlformats.org/officeDocument/2006/relationships/oleObject" Target="../embeddings/oleObject18.bin"/><Relationship Id="rId5" Type="http://schemas.openxmlformats.org/officeDocument/2006/relationships/hyperlink" Target="https://www.seditionart.com/gopakumar-r/ephemeral-void-earth-i" TargetMode="External"/><Relationship Id="rId4" Type="http://schemas.openxmlformats.org/officeDocument/2006/relationships/hyperlink" Target="https://v-art.digital/wp-content/uploads/2021/05/artspaceship-v-art-v2.0-catalogue-01.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99.wmf"/><Relationship Id="rId7" Type="http://schemas.openxmlformats.org/officeDocument/2006/relationships/image" Target="../media/image7.wmf"/><Relationship Id="rId2" Type="http://schemas.openxmlformats.org/officeDocument/2006/relationships/oleObject" Target="../embeddings/oleObject25.bin"/><Relationship Id="rId1" Type="http://schemas.openxmlformats.org/officeDocument/2006/relationships/slideLayout" Target="../slideLayouts/slideLayout1.xml"/><Relationship Id="rId6" Type="http://schemas.openxmlformats.org/officeDocument/2006/relationships/oleObject" Target="../embeddings/oleObject18.bin"/><Relationship Id="rId5" Type="http://schemas.openxmlformats.org/officeDocument/2006/relationships/hyperlink" Target="https://www.seditionart.com/gopakumar-r/ephemeral-void-water-i" TargetMode="External"/><Relationship Id="rId4" Type="http://schemas.openxmlformats.org/officeDocument/2006/relationships/hyperlink" Target="https://v-art.digital/wp-content/uploads/2021/05/artspaceship-v-art-v2.0-catalogue-01.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00.wmf"/><Relationship Id="rId7" Type="http://schemas.openxmlformats.org/officeDocument/2006/relationships/image" Target="../media/image7.wmf"/><Relationship Id="rId2" Type="http://schemas.openxmlformats.org/officeDocument/2006/relationships/oleObject" Target="../embeddings/oleObject26.bin"/><Relationship Id="rId1" Type="http://schemas.openxmlformats.org/officeDocument/2006/relationships/slideLayout" Target="../slideLayouts/slideLayout1.xml"/><Relationship Id="rId6" Type="http://schemas.openxmlformats.org/officeDocument/2006/relationships/oleObject" Target="../embeddings/oleObject18.bin"/><Relationship Id="rId5" Type="http://schemas.openxmlformats.org/officeDocument/2006/relationships/hyperlink" Target="https://www.seditionart.com/gopakumar-r/ephemeral-void-fire-i" TargetMode="External"/><Relationship Id="rId4" Type="http://schemas.openxmlformats.org/officeDocument/2006/relationships/hyperlink" Target="https://v-art.digital/wp-content/uploads/2021/05/artspaceship-v-art-v2.0-catalogue-01.pdf"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9.bin"/><Relationship Id="rId7"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hyperlink" Target="https://www.seditionart.com/gopakumar-r/between-man-and-nature" TargetMode="External"/><Relationship Id="rId5" Type="http://schemas.openxmlformats.org/officeDocument/2006/relationships/hyperlink" Target="https://en.wikipedia.org/wiki/K._Satchidanandan" TargetMode="External"/><Relationship Id="rId4" Type="http://schemas.openxmlformats.org/officeDocument/2006/relationships/image" Target="../media/image7.wmf"/></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wmf"/><Relationship Id="rId7" Type="http://schemas.openxmlformats.org/officeDocument/2006/relationships/image" Target="../media/image11.jpeg"/><Relationship Id="rId12" Type="http://schemas.openxmlformats.org/officeDocument/2006/relationships/image" Target="../media/image14.wmf"/><Relationship Id="rId2" Type="http://schemas.openxmlformats.org/officeDocument/2006/relationships/oleObject" Target="../embeddings/oleObject2.bin"/><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oleObject" Target="../embeddings/oleObject4.bin"/><Relationship Id="rId5" Type="http://schemas.openxmlformats.org/officeDocument/2006/relationships/image" Target="../media/image9.jpeg"/><Relationship Id="rId10" Type="http://schemas.openxmlformats.org/officeDocument/2006/relationships/image" Target="../media/image13.wmf"/><Relationship Id="rId4" Type="http://schemas.openxmlformats.org/officeDocument/2006/relationships/hyperlink" Target="https://it.wikipedia.org/wiki/Gopakumar_R" TargetMode="External"/><Relationship Id="rId9" Type="http://schemas.openxmlformats.org/officeDocument/2006/relationships/oleObject" Target="../embeddings/oleObject3.bin"/></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9.bin"/><Relationship Id="rId7" Type="http://schemas.openxmlformats.org/officeDocument/2006/relationships/hyperlink" Target="https://www.seditionart.com/gopakumar-r/between-man-and-nature" TargetMode="External"/><Relationship Id="rId2"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hyperlink" Target="https://en.wikipedia.org/wiki/K._Satchidanandan" TargetMode="External"/><Relationship Id="rId5" Type="http://schemas.openxmlformats.org/officeDocument/2006/relationships/image" Target="../media/image103.png"/><Relationship Id="rId4" Type="http://schemas.openxmlformats.org/officeDocument/2006/relationships/image" Target="../media/image7.w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hyperlink" Target="https://gopakumar.in/ai-generated-art/" TargetMode="External"/><Relationship Id="rId4" Type="http://schemas.openxmlformats.org/officeDocument/2006/relationships/image" Target="../media/image7.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image" Target="../media/image105.jpeg"/><Relationship Id="rId5" Type="http://schemas.openxmlformats.org/officeDocument/2006/relationships/hyperlink" Target="https://www.seditionart.com/gopakumar-r/echoes-of-vanishing" TargetMode="External"/><Relationship Id="rId4" Type="http://schemas.openxmlformats.org/officeDocument/2006/relationships/image" Target="../media/image7.w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image" Target="../media/image106.jpg"/><Relationship Id="rId5" Type="http://schemas.openxmlformats.org/officeDocument/2006/relationships/hyperlink" Target="https://www.seditionart.com/gopakumar-r/artificial-fog-series" TargetMode="External"/><Relationship Id="rId4" Type="http://schemas.openxmlformats.org/officeDocument/2006/relationships/image" Target="../media/image7.w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image" Target="../media/image107.jpg"/><Relationship Id="rId5" Type="http://schemas.openxmlformats.org/officeDocument/2006/relationships/hyperlink" Target="https://www.seditionart.com/gopakumar-r/the-unveiling-of-truth" TargetMode="External"/><Relationship Id="rId4" Type="http://schemas.openxmlformats.org/officeDocument/2006/relationships/image" Target="../media/image7.wmf"/></Relationships>
</file>

<file path=ppt/slides/_rels/slide35.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6.jpeg"/><Relationship Id="rId18" Type="http://schemas.openxmlformats.org/officeDocument/2006/relationships/image" Target="../media/image121.jpeg"/><Relationship Id="rId3" Type="http://schemas.openxmlformats.org/officeDocument/2006/relationships/image" Target="../media/image7.wmf"/><Relationship Id="rId7" Type="http://schemas.openxmlformats.org/officeDocument/2006/relationships/image" Target="../media/image111.jpeg"/><Relationship Id="rId12" Type="http://schemas.openxmlformats.org/officeDocument/2006/relationships/image" Target="../media/image115.jpeg"/><Relationship Id="rId17" Type="http://schemas.openxmlformats.org/officeDocument/2006/relationships/image" Target="../media/image120.jpeg"/><Relationship Id="rId2" Type="http://schemas.openxmlformats.org/officeDocument/2006/relationships/oleObject" Target="../embeddings/oleObject19.bin"/><Relationship Id="rId16" Type="http://schemas.openxmlformats.org/officeDocument/2006/relationships/image" Target="../media/image119.jpeg"/><Relationship Id="rId1" Type="http://schemas.openxmlformats.org/officeDocument/2006/relationships/slideLayout" Target="../slideLayouts/slideLayout1.xml"/><Relationship Id="rId6" Type="http://schemas.openxmlformats.org/officeDocument/2006/relationships/image" Target="../media/image110.jpeg"/><Relationship Id="rId11" Type="http://schemas.openxmlformats.org/officeDocument/2006/relationships/image" Target="../media/image114.png"/><Relationship Id="rId5" Type="http://schemas.openxmlformats.org/officeDocument/2006/relationships/image" Target="../media/image109.jpeg"/><Relationship Id="rId15" Type="http://schemas.openxmlformats.org/officeDocument/2006/relationships/image" Target="../media/image118.png"/><Relationship Id="rId10" Type="http://schemas.openxmlformats.org/officeDocument/2006/relationships/image" Target="../media/image113.jpeg"/><Relationship Id="rId4" Type="http://schemas.openxmlformats.org/officeDocument/2006/relationships/image" Target="../media/image108.jpeg"/><Relationship Id="rId9" Type="http://schemas.microsoft.com/office/2007/relationships/hdphoto" Target="../media/hdphoto1.wdp"/><Relationship Id="rId14" Type="http://schemas.openxmlformats.org/officeDocument/2006/relationships/image" Target="../media/image117.jpeg"/></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seditionart.com/gopakumar-r/artworks/purchased" TargetMode="External"/><Relationship Id="rId2" Type="http://schemas.openxmlformats.org/officeDocument/2006/relationships/image" Target="../media/image15.jpg"/><Relationship Id="rId1" Type="http://schemas.openxmlformats.org/officeDocument/2006/relationships/slideLayout" Target="../slideLayouts/slideLayout1.xml"/><Relationship Id="rId5" Type="http://schemas.openxmlformats.org/officeDocument/2006/relationships/image" Target="../media/image7.wmf"/><Relationship Id="rId4" Type="http://schemas.openxmlformats.org/officeDocument/2006/relationships/oleObject" Target="../embeddings/oleObject5.bin"/></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7.wmf"/><Relationship Id="rId4" Type="http://schemas.openxmlformats.org/officeDocument/2006/relationships/image" Target="../media/image18.jpeg"/><Relationship Id="rId9" Type="http://schemas.openxmlformats.org/officeDocument/2006/relationships/oleObject" Target="../embeddings/oleObject6.bin"/></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oleObject" Target="../embeddings/oleObject8.bin"/><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0.wmf"/><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27.jpeg"/><Relationship Id="rId11" Type="http://schemas.openxmlformats.org/officeDocument/2006/relationships/oleObject" Target="../embeddings/oleObject7.bin"/><Relationship Id="rId5" Type="http://schemas.openxmlformats.org/officeDocument/2006/relationships/image" Target="../media/image26.jpeg"/><Relationship Id="rId15" Type="http://schemas.openxmlformats.org/officeDocument/2006/relationships/hyperlink" Target="https://gopakumar.in/paintings/" TargetMode="External"/><Relationship Id="rId10" Type="http://schemas.openxmlformats.org/officeDocument/2006/relationships/hyperlink" Target="http://criticaljuncture.info/ABOUT.html" TargetMode="External"/><Relationship Id="rId4" Type="http://schemas.openxmlformats.org/officeDocument/2006/relationships/image" Target="../media/image25.jpeg"/><Relationship Id="rId9" Type="http://schemas.openxmlformats.org/officeDocument/2006/relationships/hyperlink" Target="https://www.seditionart.com/gopakumar-r/the-lungi-series-5" TargetMode="External"/><Relationship Id="rId14" Type="http://schemas.openxmlformats.org/officeDocument/2006/relationships/image" Target="../media/image7.wmf"/></Relationships>
</file>

<file path=ppt/slides/_rels/slide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12" Type="http://schemas.openxmlformats.org/officeDocument/2006/relationships/image" Target="../media/image7.wmf"/><Relationship Id="rId2" Type="http://schemas.openxmlformats.org/officeDocument/2006/relationships/hyperlink" Target="https://www.artzolo.com/artist/gopakumar-r" TargetMode="External"/><Relationship Id="rId1" Type="http://schemas.openxmlformats.org/officeDocument/2006/relationships/slideLayout" Target="../slideLayouts/slideLayout1.xml"/><Relationship Id="rId6" Type="http://schemas.openxmlformats.org/officeDocument/2006/relationships/image" Target="../media/image34.jpeg"/><Relationship Id="rId11" Type="http://schemas.openxmlformats.org/officeDocument/2006/relationships/oleObject" Target="../embeddings/oleObject9.bin"/><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7.wmf"/><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oleObject" Target="../embeddings/oleObject9.bin"/><Relationship Id="rId16"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1814A2A-23F7-3191-F21E-FE9AF5ECFFA8}"/>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856" t="2064" r="11386" b="3255"/>
          <a:stretch/>
        </p:blipFill>
        <p:spPr>
          <a:xfrm>
            <a:off x="-8793" y="0"/>
            <a:ext cx="12200794" cy="6858000"/>
          </a:xfrm>
        </p:spPr>
      </p:pic>
      <p:sp>
        <p:nvSpPr>
          <p:cNvPr id="20" name="Rectangle 19">
            <a:extLst>
              <a:ext uri="{FF2B5EF4-FFF2-40B4-BE49-F238E27FC236}">
                <a16:creationId xmlns:a16="http://schemas.microsoft.com/office/drawing/2014/main" id="{E2B0AAAB-BE8C-4E8E-945D-FF3D64A56E8E}"/>
              </a:ext>
            </a:extLst>
          </p:cNvPr>
          <p:cNvSpPr/>
          <p:nvPr/>
        </p:nvSpPr>
        <p:spPr>
          <a:xfrm>
            <a:off x="0" y="0"/>
            <a:ext cx="12192000" cy="6858000"/>
          </a:xfrm>
          <a:prstGeom prst="rect">
            <a:avLst/>
          </a:prstGeom>
          <a:solidFill>
            <a:srgbClr val="002E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1FCE302C-EE7D-4333-8AAE-48090E96342C}"/>
              </a:ext>
            </a:extLst>
          </p:cNvPr>
          <p:cNvSpPr txBox="1"/>
          <p:nvPr/>
        </p:nvSpPr>
        <p:spPr>
          <a:xfrm>
            <a:off x="1013287" y="1526334"/>
            <a:ext cx="8856853" cy="1107996"/>
          </a:xfrm>
          <a:prstGeom prst="rect">
            <a:avLst/>
          </a:prstGeom>
          <a:noFill/>
        </p:spPr>
        <p:txBody>
          <a:bodyPr wrap="square" rtlCol="0">
            <a:spAutoFit/>
          </a:bodyPr>
          <a:lstStyle/>
          <a:p>
            <a:r>
              <a:rPr lang="en-US" sz="6600" b="1" spc="300" dirty="0">
                <a:solidFill>
                  <a:schemeClr val="bg1"/>
                </a:solidFill>
                <a:latin typeface="DIN Alternate" panose="020B0500000000000000" pitchFamily="34" charset="77"/>
                <a:ea typeface="Cardo" panose="02020600000000000000" pitchFamily="18" charset="-79"/>
                <a:cs typeface="Poppins ExtraBold" pitchFamily="2" charset="77"/>
              </a:rPr>
              <a:t>R. Gopakumar</a:t>
            </a:r>
            <a:endParaRPr lang="id-ID" sz="6600" b="1" spc="300" dirty="0">
              <a:solidFill>
                <a:schemeClr val="bg1"/>
              </a:solidFill>
              <a:latin typeface="DIN Alternate" panose="020B0500000000000000" pitchFamily="34" charset="77"/>
              <a:ea typeface="Cardo" panose="02020600000000000000" pitchFamily="18" charset="-79"/>
              <a:cs typeface="Poppins ExtraBold" pitchFamily="2" charset="77"/>
            </a:endParaRPr>
          </a:p>
        </p:txBody>
      </p:sp>
      <p:sp>
        <p:nvSpPr>
          <p:cNvPr id="8" name="Rectangle 7">
            <a:extLst>
              <a:ext uri="{FF2B5EF4-FFF2-40B4-BE49-F238E27FC236}">
                <a16:creationId xmlns:a16="http://schemas.microsoft.com/office/drawing/2014/main" id="{835830AF-AF28-4534-AF96-E3A209947066}"/>
              </a:ext>
            </a:extLst>
          </p:cNvPr>
          <p:cNvSpPr/>
          <p:nvPr/>
        </p:nvSpPr>
        <p:spPr>
          <a:xfrm>
            <a:off x="7276011" y="3470764"/>
            <a:ext cx="3938899" cy="3366691"/>
          </a:xfrm>
          <a:prstGeom prst="rect">
            <a:avLst/>
          </a:prstGeom>
          <a:noFill/>
        </p:spPr>
        <p:txBody>
          <a:bodyPr wrap="square" rtlCol="0">
            <a:spAutoFit/>
          </a:bodyPr>
          <a:lstStyle/>
          <a:p>
            <a:pPr algn="l">
              <a:lnSpc>
                <a:spcPct val="150000"/>
              </a:lnSpc>
            </a:pPr>
            <a:r>
              <a:rPr lang="en-US" b="1" dirty="0">
                <a:solidFill>
                  <a:schemeClr val="bg1"/>
                </a:solidFill>
                <a:effectLst/>
                <a:latin typeface="Montserrat Medium" panose="00000600000000000000" pitchFamily="50" charset="0"/>
              </a:rPr>
              <a:t>“I believe the work of art should change the existing visual, intellectual and aesthetic sense and experiment with finding new visual phenomena. “</a:t>
            </a:r>
            <a:endParaRPr lang="en-US" b="0" dirty="0">
              <a:solidFill>
                <a:schemeClr val="bg1"/>
              </a:solidFill>
              <a:effectLst/>
              <a:latin typeface="Montserrat Medium" panose="00000600000000000000" pitchFamily="50" charset="0"/>
            </a:endParaRPr>
          </a:p>
          <a:p>
            <a:pPr>
              <a:lnSpc>
                <a:spcPct val="150000"/>
              </a:lnSpc>
            </a:pPr>
            <a:br>
              <a:rPr lang="en-US" dirty="0">
                <a:solidFill>
                  <a:schemeClr val="bg1"/>
                </a:solidFill>
                <a:latin typeface="Montserrat Medium" panose="00000600000000000000" pitchFamily="50" charset="0"/>
              </a:rPr>
            </a:br>
            <a:endParaRPr lang="pt-BR" dirty="0">
              <a:solidFill>
                <a:schemeClr val="bg1"/>
              </a:solidFill>
              <a:latin typeface="Montserrat Medium" panose="00000600000000000000" pitchFamily="50" charset="0"/>
              <a:ea typeface="Cardo" panose="02020600000000000000" pitchFamily="18" charset="-79"/>
              <a:cs typeface="Cardo" panose="02020600000000000000" pitchFamily="18" charset="-79"/>
            </a:endParaRPr>
          </a:p>
        </p:txBody>
      </p:sp>
      <p:sp>
        <p:nvSpPr>
          <p:cNvPr id="9" name="TextBox 8">
            <a:extLst>
              <a:ext uri="{FF2B5EF4-FFF2-40B4-BE49-F238E27FC236}">
                <a16:creationId xmlns:a16="http://schemas.microsoft.com/office/drawing/2014/main" id="{0E8086CC-7FC9-4EF3-ACDF-175B7D6DB5EF}"/>
              </a:ext>
            </a:extLst>
          </p:cNvPr>
          <p:cNvSpPr txBox="1"/>
          <p:nvPr/>
        </p:nvSpPr>
        <p:spPr>
          <a:xfrm>
            <a:off x="1048872" y="2691515"/>
            <a:ext cx="6678704" cy="523220"/>
          </a:xfrm>
          <a:prstGeom prst="rect">
            <a:avLst/>
          </a:prstGeom>
          <a:noFill/>
        </p:spPr>
        <p:txBody>
          <a:bodyPr wrap="square" rtlCol="0">
            <a:spAutoFit/>
          </a:bodyPr>
          <a:lstStyle/>
          <a:p>
            <a:r>
              <a:rPr lang="en-US" sz="2800" dirty="0">
                <a:solidFill>
                  <a:schemeClr val="bg1"/>
                </a:solidFill>
                <a:latin typeface="Montserrat" panose="00000500000000000000" pitchFamily="2" charset="0"/>
                <a:ea typeface="Cardo" panose="02020600000000000000" pitchFamily="18" charset="-79"/>
                <a:cs typeface="Cardo" panose="02020600000000000000" pitchFamily="18" charset="-79"/>
              </a:rPr>
              <a:t>Multidisciplinary Visual Artist</a:t>
            </a:r>
            <a:endParaRPr lang="id-ID" sz="2800" dirty="0">
              <a:solidFill>
                <a:schemeClr val="bg1"/>
              </a:solidFill>
              <a:latin typeface="Montserrat" panose="00000500000000000000" pitchFamily="2" charset="0"/>
              <a:ea typeface="Cardo" panose="02020600000000000000" pitchFamily="18" charset="-79"/>
              <a:cs typeface="Cardo" panose="02020600000000000000" pitchFamily="18" charset="-79"/>
            </a:endParaRPr>
          </a:p>
        </p:txBody>
      </p:sp>
      <p:sp>
        <p:nvSpPr>
          <p:cNvPr id="2" name="TextBox 1">
            <a:extLst>
              <a:ext uri="{FF2B5EF4-FFF2-40B4-BE49-F238E27FC236}">
                <a16:creationId xmlns:a16="http://schemas.microsoft.com/office/drawing/2014/main" id="{E5AE66A4-16FD-BE59-18EC-C3E4A71C0B10}"/>
              </a:ext>
            </a:extLst>
          </p:cNvPr>
          <p:cNvSpPr txBox="1"/>
          <p:nvPr/>
        </p:nvSpPr>
        <p:spPr>
          <a:xfrm>
            <a:off x="236072" y="6378762"/>
            <a:ext cx="5735750" cy="338554"/>
          </a:xfrm>
          <a:prstGeom prst="rect">
            <a:avLst/>
          </a:prstGeom>
          <a:noFill/>
        </p:spPr>
        <p:txBody>
          <a:bodyPr wrap="square" rtlCol="0">
            <a:spAutoFit/>
          </a:bodyPr>
          <a:lstStyle/>
          <a:p>
            <a:r>
              <a:rPr lang="en-US" sz="1600" dirty="0">
                <a:solidFill>
                  <a:schemeClr val="bg1"/>
                </a:solidFill>
                <a:latin typeface="Montserrat" panose="00000500000000000000" pitchFamily="2" charset="0"/>
                <a:ea typeface="Cardo" panose="02020600000000000000" pitchFamily="18" charset="-79"/>
                <a:cs typeface="Cardo" panose="02020600000000000000" pitchFamily="18" charset="-79"/>
              </a:rPr>
              <a:t>#techspressionist #visualartist #digitalartist #collector</a:t>
            </a:r>
            <a:endParaRPr lang="id-ID" sz="1600" dirty="0">
              <a:solidFill>
                <a:schemeClr val="bg1"/>
              </a:solidFill>
              <a:latin typeface="Montserrat" panose="00000500000000000000" pitchFamily="2" charset="0"/>
              <a:ea typeface="Cardo" panose="02020600000000000000" pitchFamily="18" charset="-79"/>
              <a:cs typeface="Cardo" panose="02020600000000000000" pitchFamily="18" charset="-79"/>
            </a:endParaRPr>
          </a:p>
        </p:txBody>
      </p:sp>
    </p:spTree>
    <p:extLst>
      <p:ext uri="{BB962C8B-B14F-4D97-AF65-F5344CB8AC3E}">
        <p14:creationId xmlns:p14="http://schemas.microsoft.com/office/powerpoint/2010/main" val="3275179326"/>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4">
            <a:extLst>
              <a:ext uri="{FF2B5EF4-FFF2-40B4-BE49-F238E27FC236}">
                <a16:creationId xmlns:a16="http://schemas.microsoft.com/office/drawing/2014/main" id="{D99FD100-0B26-7128-5AF1-6D28B0E0157B}"/>
              </a:ext>
            </a:extLst>
          </p:cNvPr>
          <p:cNvPicPr>
            <a:picLocks noChangeAspect="1"/>
          </p:cNvPicPr>
          <p:nvPr/>
        </p:nvPicPr>
        <p:blipFill rotWithShape="1">
          <a:blip r:embed="rId2">
            <a:extLst>
              <a:ext uri="{28A0092B-C50C-407E-A947-70E740481C1C}">
                <a14:useLocalDpi xmlns:a14="http://schemas.microsoft.com/office/drawing/2010/main" val="0"/>
              </a:ext>
            </a:extLst>
          </a:blip>
          <a:srcRect l="6856" t="2064" r="11386" b="3255"/>
          <a:stretch/>
        </p:blipFill>
        <p:spPr>
          <a:xfrm>
            <a:off x="0" y="0"/>
            <a:ext cx="12200794" cy="6858000"/>
          </a:xfrm>
          <a:prstGeom prst="rect">
            <a:avLst/>
          </a:prstGeom>
          <a:pattFill prst="pct20">
            <a:fgClr>
              <a:schemeClr val="accent1"/>
            </a:fgClr>
            <a:bgClr>
              <a:schemeClr val="bg1"/>
            </a:bgClr>
          </a:pattFill>
        </p:spPr>
      </p:pic>
      <p:sp>
        <p:nvSpPr>
          <p:cNvPr id="6" name="Rectangle 5">
            <a:extLst>
              <a:ext uri="{FF2B5EF4-FFF2-40B4-BE49-F238E27FC236}">
                <a16:creationId xmlns:a16="http://schemas.microsoft.com/office/drawing/2014/main" id="{C8BF776E-0178-D093-370D-90BF6DF91CE5}"/>
              </a:ext>
            </a:extLst>
          </p:cNvPr>
          <p:cNvSpPr/>
          <p:nvPr/>
        </p:nvSpPr>
        <p:spPr>
          <a:xfrm>
            <a:off x="0" y="0"/>
            <a:ext cx="12192000" cy="6858000"/>
          </a:xfrm>
          <a:prstGeom prst="rect">
            <a:avLst/>
          </a:prstGeom>
          <a:solidFill>
            <a:srgbClr val="002E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E8086CC-7FC9-4EF3-ACDF-175B7D6DB5EF}"/>
              </a:ext>
            </a:extLst>
          </p:cNvPr>
          <p:cNvSpPr txBox="1"/>
          <p:nvPr/>
        </p:nvSpPr>
        <p:spPr>
          <a:xfrm>
            <a:off x="-8794" y="2691515"/>
            <a:ext cx="12200794" cy="523220"/>
          </a:xfrm>
          <a:prstGeom prst="rect">
            <a:avLst/>
          </a:prstGeom>
          <a:noFill/>
        </p:spPr>
        <p:txBody>
          <a:bodyPr wrap="square" rtlCol="0">
            <a:spAutoFit/>
          </a:bodyPr>
          <a:lstStyle/>
          <a:p>
            <a:pPr algn="ctr"/>
            <a:r>
              <a:rPr lang="en-US" sz="2800" dirty="0">
                <a:solidFill>
                  <a:schemeClr val="bg1"/>
                </a:solidFill>
                <a:latin typeface="Montserrat" panose="00000500000000000000" pitchFamily="2" charset="0"/>
                <a:ea typeface="Cardo" panose="02020600000000000000" pitchFamily="18" charset="-79"/>
                <a:cs typeface="Cardo" panose="02020600000000000000" pitchFamily="18" charset="-79"/>
              </a:rPr>
              <a:t>Motion Photography</a:t>
            </a:r>
            <a:endParaRPr lang="id-ID" sz="2800" dirty="0">
              <a:solidFill>
                <a:schemeClr val="bg1"/>
              </a:solidFill>
              <a:latin typeface="Montserrat" panose="00000500000000000000" pitchFamily="2" charset="0"/>
              <a:ea typeface="Cardo" panose="02020600000000000000" pitchFamily="18" charset="-79"/>
              <a:cs typeface="Cardo" panose="02020600000000000000" pitchFamily="18" charset="-79"/>
            </a:endParaRPr>
          </a:p>
        </p:txBody>
      </p:sp>
    </p:spTree>
    <p:extLst>
      <p:ext uri="{BB962C8B-B14F-4D97-AF65-F5344CB8AC3E}">
        <p14:creationId xmlns:p14="http://schemas.microsoft.com/office/powerpoint/2010/main" val="3410050964"/>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0" descr="Saatchi Gallery – Access Card">
            <a:extLst>
              <a:ext uri="{FF2B5EF4-FFF2-40B4-BE49-F238E27FC236}">
                <a16:creationId xmlns:a16="http://schemas.microsoft.com/office/drawing/2014/main" id="{3E9053E4-5978-195E-9431-4F893A163B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95943" y="2464307"/>
            <a:ext cx="1053935" cy="10539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6EEF6AB-C460-5B32-7FED-770A7562F4EF}"/>
              </a:ext>
            </a:extLst>
          </p:cNvPr>
          <p:cNvSpPr txBox="1"/>
          <p:nvPr/>
        </p:nvSpPr>
        <p:spPr>
          <a:xfrm>
            <a:off x="964043" y="3491211"/>
            <a:ext cx="4785831"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3"/>
              </a:rPr>
              <a:t>On your own</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grpSp>
        <p:nvGrpSpPr>
          <p:cNvPr id="10" name="Group 9">
            <a:extLst>
              <a:ext uri="{FF2B5EF4-FFF2-40B4-BE49-F238E27FC236}">
                <a16:creationId xmlns:a16="http://schemas.microsoft.com/office/drawing/2014/main" id="{359AB66E-7E5C-E2E6-0AFB-B6D8BA3F332A}"/>
              </a:ext>
            </a:extLst>
          </p:cNvPr>
          <p:cNvGrpSpPr/>
          <p:nvPr/>
        </p:nvGrpSpPr>
        <p:grpSpPr>
          <a:xfrm>
            <a:off x="1159825" y="1157770"/>
            <a:ext cx="8946077" cy="5255817"/>
            <a:chOff x="459180" y="1187533"/>
            <a:chExt cx="9451957" cy="5553021"/>
          </a:xfrm>
        </p:grpSpPr>
        <p:pic>
          <p:nvPicPr>
            <p:cNvPr id="7" name="Picture 2" descr="On your own">
              <a:extLst>
                <a:ext uri="{FF2B5EF4-FFF2-40B4-BE49-F238E27FC236}">
                  <a16:creationId xmlns:a16="http://schemas.microsoft.com/office/drawing/2014/main" id="{F236F0B8-B8A5-7202-0E36-2C09237DA3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180" y="1187533"/>
              <a:ext cx="4382919" cy="24653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Must not be beautiful">
              <a:extLst>
                <a:ext uri="{FF2B5EF4-FFF2-40B4-BE49-F238E27FC236}">
                  <a16:creationId xmlns:a16="http://schemas.microsoft.com/office/drawing/2014/main" id="{B0FF666F-0911-E5CC-843C-C43D307F10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8218" y="1187533"/>
              <a:ext cx="4382919" cy="24653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The Mindscape">
              <a:extLst>
                <a:ext uri="{FF2B5EF4-FFF2-40B4-BE49-F238E27FC236}">
                  <a16:creationId xmlns:a16="http://schemas.microsoft.com/office/drawing/2014/main" id="{48E55230-99AC-F60E-88CF-B806DD2B77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0556" y="4275162"/>
              <a:ext cx="4382919" cy="2465392"/>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59A86766-28FB-BF78-69F3-7E9246F4C5F5}"/>
              </a:ext>
            </a:extLst>
          </p:cNvPr>
          <p:cNvSpPr txBox="1"/>
          <p:nvPr/>
        </p:nvSpPr>
        <p:spPr>
          <a:xfrm>
            <a:off x="5939805" y="3491211"/>
            <a:ext cx="4166098"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7"/>
              </a:rPr>
              <a:t>Must not be beautiful</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12" name="TextBox 11">
            <a:extLst>
              <a:ext uri="{FF2B5EF4-FFF2-40B4-BE49-F238E27FC236}">
                <a16:creationId xmlns:a16="http://schemas.microsoft.com/office/drawing/2014/main" id="{295ADB58-BE2B-748B-2459-BDCD37B187D3}"/>
              </a:ext>
            </a:extLst>
          </p:cNvPr>
          <p:cNvSpPr txBox="1"/>
          <p:nvPr/>
        </p:nvSpPr>
        <p:spPr>
          <a:xfrm>
            <a:off x="3327233" y="6436291"/>
            <a:ext cx="4166098"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8"/>
              </a:rPr>
              <a:t>The Mindscape</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pic>
        <p:nvPicPr>
          <p:cNvPr id="16" name="Picture 12" descr="Tate Britain — söderberg mills">
            <a:extLst>
              <a:ext uri="{FF2B5EF4-FFF2-40B4-BE49-F238E27FC236}">
                <a16:creationId xmlns:a16="http://schemas.microsoft.com/office/drawing/2014/main" id="{10D95AB8-323B-64AF-C828-7F69348610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9888724" y="2651550"/>
            <a:ext cx="1214429" cy="5189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Object 18">
            <a:extLst>
              <a:ext uri="{FF2B5EF4-FFF2-40B4-BE49-F238E27FC236}">
                <a16:creationId xmlns:a16="http://schemas.microsoft.com/office/drawing/2014/main" id="{5B1A7115-CD62-7792-8526-DD75DBB90B9D}"/>
              </a:ext>
            </a:extLst>
          </p:cNvPr>
          <p:cNvGraphicFramePr>
            <a:graphicFrameLocks noChangeAspect="1"/>
          </p:cNvGraphicFramePr>
          <p:nvPr>
            <p:extLst>
              <p:ext uri="{D42A27DB-BD31-4B8C-83A1-F6EECF244321}">
                <p14:modId xmlns:p14="http://schemas.microsoft.com/office/powerpoint/2010/main" val="839947269"/>
              </p:ext>
            </p:extLst>
          </p:nvPr>
        </p:nvGraphicFramePr>
        <p:xfrm>
          <a:off x="7590806" y="4320022"/>
          <a:ext cx="365662" cy="2116270"/>
        </p:xfrm>
        <a:graphic>
          <a:graphicData uri="http://schemas.openxmlformats.org/presentationml/2006/ole">
            <mc:AlternateContent xmlns:mc="http://schemas.openxmlformats.org/markup-compatibility/2006">
              <mc:Choice xmlns:v="urn:schemas-microsoft-com:vml" Requires="v">
                <p:oleObj name="Image" r:id="rId10" imgW="1142640" imgH="6615720" progId="Photoshop.Image.13">
                  <p:embed/>
                </p:oleObj>
              </mc:Choice>
              <mc:Fallback>
                <p:oleObj name="Image" r:id="rId10" imgW="1142640" imgH="6615720" progId="Photoshop.Image.13">
                  <p:embed/>
                  <p:pic>
                    <p:nvPicPr>
                      <p:cNvPr id="0" name=""/>
                      <p:cNvPicPr/>
                      <p:nvPr/>
                    </p:nvPicPr>
                    <p:blipFill>
                      <a:blip r:embed="rId11"/>
                      <a:stretch>
                        <a:fillRect/>
                      </a:stretch>
                    </p:blipFill>
                    <p:spPr>
                      <a:xfrm>
                        <a:off x="7590806" y="4320022"/>
                        <a:ext cx="365662" cy="2116270"/>
                      </a:xfrm>
                      <a:prstGeom prst="rect">
                        <a:avLst/>
                      </a:prstGeom>
                    </p:spPr>
                  </p:pic>
                </p:oleObj>
              </mc:Fallback>
            </mc:AlternateContent>
          </a:graphicData>
        </a:graphic>
      </p:graphicFrame>
      <p:sp>
        <p:nvSpPr>
          <p:cNvPr id="26" name="Rectangle 25">
            <a:extLst>
              <a:ext uri="{FF2B5EF4-FFF2-40B4-BE49-F238E27FC236}">
                <a16:creationId xmlns:a16="http://schemas.microsoft.com/office/drawing/2014/main" id="{1D6BCF61-AA3A-0A5C-E454-457CF0B7D717}"/>
              </a:ext>
            </a:extLst>
          </p:cNvPr>
          <p:cNvSpPr/>
          <p:nvPr/>
        </p:nvSpPr>
        <p:spPr>
          <a:xfrm>
            <a:off x="0" y="11875"/>
            <a:ext cx="11738658" cy="46313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35E2CDA-ACDD-4BD1-2EF1-DFF4F35129CE}"/>
              </a:ext>
            </a:extLst>
          </p:cNvPr>
          <p:cNvSpPr txBox="1"/>
          <p:nvPr/>
        </p:nvSpPr>
        <p:spPr>
          <a:xfrm>
            <a:off x="168740" y="-3788"/>
            <a:ext cx="3273343" cy="461665"/>
          </a:xfrm>
          <a:prstGeom prst="rect">
            <a:avLst/>
          </a:prstGeom>
          <a:noFill/>
        </p:spPr>
        <p:txBody>
          <a:bodyPr wrap="square" rtlCol="0">
            <a:spAutoFit/>
          </a:bodyPr>
          <a:lstStyle/>
          <a:p>
            <a:r>
              <a:rPr lang="en-US" sz="24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Motion Photography</a:t>
            </a:r>
            <a:endParaRPr lang="id-ID" sz="24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grpSp>
        <p:nvGrpSpPr>
          <p:cNvPr id="28" name="Group 27">
            <a:extLst>
              <a:ext uri="{FF2B5EF4-FFF2-40B4-BE49-F238E27FC236}">
                <a16:creationId xmlns:a16="http://schemas.microsoft.com/office/drawing/2014/main" id="{09157B80-A58C-959E-6FD2-5D925634AB23}"/>
              </a:ext>
            </a:extLst>
          </p:cNvPr>
          <p:cNvGrpSpPr/>
          <p:nvPr/>
        </p:nvGrpSpPr>
        <p:grpSpPr>
          <a:xfrm>
            <a:off x="11642643" y="-16403"/>
            <a:ext cx="549357" cy="6874404"/>
            <a:chOff x="11642643" y="-16403"/>
            <a:chExt cx="549357" cy="6874404"/>
          </a:xfrm>
        </p:grpSpPr>
        <p:graphicFrame>
          <p:nvGraphicFramePr>
            <p:cNvPr id="29" name="Object 28">
              <a:extLst>
                <a:ext uri="{FF2B5EF4-FFF2-40B4-BE49-F238E27FC236}">
                  <a16:creationId xmlns:a16="http://schemas.microsoft.com/office/drawing/2014/main" id="{9307A80C-0F37-606E-94E6-82EA0DC2CD65}"/>
                </a:ext>
              </a:extLst>
            </p:cNvPr>
            <p:cNvGraphicFramePr>
              <a:graphicFrameLocks noChangeAspect="1"/>
            </p:cNvGraphicFramePr>
            <p:nvPr>
              <p:extLst>
                <p:ext uri="{D42A27DB-BD31-4B8C-83A1-F6EECF244321}">
                  <p14:modId xmlns:p14="http://schemas.microsoft.com/office/powerpoint/2010/main" val="3152067281"/>
                </p:ext>
              </p:extLst>
            </p:nvPr>
          </p:nvGraphicFramePr>
          <p:xfrm>
            <a:off x="11738658" y="-16403"/>
            <a:ext cx="453342" cy="6874404"/>
          </p:xfrm>
          <a:graphic>
            <a:graphicData uri="http://schemas.openxmlformats.org/presentationml/2006/ole">
              <mc:AlternateContent xmlns:mc="http://schemas.openxmlformats.org/markup-compatibility/2006">
                <mc:Choice xmlns:v="urn:schemas-microsoft-com:vml" Requires="v">
                  <p:oleObj name="Image" r:id="rId12" imgW="1015560" imgH="9714240" progId="Photoshop.Image.13">
                    <p:embed/>
                  </p:oleObj>
                </mc:Choice>
                <mc:Fallback>
                  <p:oleObj name="Image" r:id="rId12" imgW="1015560" imgH="9714240" progId="Photoshop.Image.13">
                    <p:embed/>
                    <p:pic>
                      <p:nvPicPr>
                        <p:cNvPr id="25" name="Object 24">
                          <a:extLst>
                            <a:ext uri="{FF2B5EF4-FFF2-40B4-BE49-F238E27FC236}">
                              <a16:creationId xmlns:a16="http://schemas.microsoft.com/office/drawing/2014/main" id="{6416B905-12C2-8798-65A1-0F9A9CEFAB82}"/>
                            </a:ext>
                          </a:extLst>
                        </p:cNvPr>
                        <p:cNvPicPr/>
                        <p:nvPr/>
                      </p:nvPicPr>
                      <p:blipFill>
                        <a:blip r:embed="rId13"/>
                        <a:stretch>
                          <a:fillRect/>
                        </a:stretch>
                      </p:blipFill>
                      <p:spPr>
                        <a:xfrm>
                          <a:off x="11738658" y="-16403"/>
                          <a:ext cx="453342" cy="6874404"/>
                        </a:xfrm>
                        <a:prstGeom prst="rect">
                          <a:avLst/>
                        </a:prstGeom>
                      </p:spPr>
                    </p:pic>
                  </p:oleObj>
                </mc:Fallback>
              </mc:AlternateContent>
            </a:graphicData>
          </a:graphic>
        </p:graphicFrame>
        <p:sp>
          <p:nvSpPr>
            <p:cNvPr id="30" name="TextBox 29">
              <a:extLst>
                <a:ext uri="{FF2B5EF4-FFF2-40B4-BE49-F238E27FC236}">
                  <a16:creationId xmlns:a16="http://schemas.microsoft.com/office/drawing/2014/main" id="{487C4901-868E-2ED2-F011-AD4C9F4ADD04}"/>
                </a:ext>
              </a:extLst>
            </p:cNvPr>
            <p:cNvSpPr txBox="1"/>
            <p:nvPr/>
          </p:nvSpPr>
          <p:spPr>
            <a:xfrm rot="5400000">
              <a:off x="10541664" y="5277871"/>
              <a:ext cx="2509735" cy="307777"/>
            </a:xfrm>
            <a:prstGeom prst="rect">
              <a:avLst/>
            </a:prstGeom>
            <a:noFill/>
          </p:spPr>
          <p:txBody>
            <a:bodyPr wrap="square" rtlCol="0">
              <a:spAutoFit/>
            </a:bodyPr>
            <a:lstStyle/>
            <a:p>
              <a:pPr algn="r"/>
              <a:r>
                <a:rPr lang="en-US" sz="1400" spc="600" dirty="0" err="1">
                  <a:solidFill>
                    <a:schemeClr val="bg1"/>
                  </a:solidFill>
                  <a:latin typeface="DIN Condensed" panose="02000503030000020004" pitchFamily="2" charset="0"/>
                  <a:ea typeface="Cardo" panose="02020600000000000000" pitchFamily="18" charset="-79"/>
                  <a:cs typeface="Cardo" panose="02020600000000000000" pitchFamily="18" charset="-79"/>
                </a:rPr>
                <a:t>R.Gopakumar</a:t>
              </a:r>
              <a:endParaRPr lang="id-ID" sz="1400" spc="600" dirty="0">
                <a:solidFill>
                  <a:schemeClr val="bg1"/>
                </a:solidFill>
                <a:latin typeface="DIN Condensed" panose="02000503030000020004" pitchFamily="2" charset="0"/>
                <a:ea typeface="Cardo" panose="02020600000000000000" pitchFamily="18" charset="-79"/>
                <a:cs typeface="Cardo" panose="02020600000000000000" pitchFamily="18" charset="-79"/>
              </a:endParaRPr>
            </a:p>
          </p:txBody>
        </p:sp>
      </p:grpSp>
      <p:sp>
        <p:nvSpPr>
          <p:cNvPr id="2" name="TextBox 1">
            <a:extLst>
              <a:ext uri="{FF2B5EF4-FFF2-40B4-BE49-F238E27FC236}">
                <a16:creationId xmlns:a16="http://schemas.microsoft.com/office/drawing/2014/main" id="{878FB4DE-19DA-83E7-4240-7D6FD58995D6}"/>
              </a:ext>
            </a:extLst>
          </p:cNvPr>
          <p:cNvSpPr txBox="1"/>
          <p:nvPr/>
        </p:nvSpPr>
        <p:spPr>
          <a:xfrm>
            <a:off x="9287436" y="6324600"/>
            <a:ext cx="1452282"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14"/>
              </a:rPr>
              <a:t>Exhibition Details</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Tree>
    <p:extLst>
      <p:ext uri="{BB962C8B-B14F-4D97-AF65-F5344CB8AC3E}">
        <p14:creationId xmlns:p14="http://schemas.microsoft.com/office/powerpoint/2010/main" val="1442510854"/>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4">
            <a:extLst>
              <a:ext uri="{FF2B5EF4-FFF2-40B4-BE49-F238E27FC236}">
                <a16:creationId xmlns:a16="http://schemas.microsoft.com/office/drawing/2014/main" id="{D99FD100-0B26-7128-5AF1-6D28B0E0157B}"/>
              </a:ext>
            </a:extLst>
          </p:cNvPr>
          <p:cNvPicPr>
            <a:picLocks noChangeAspect="1"/>
          </p:cNvPicPr>
          <p:nvPr/>
        </p:nvPicPr>
        <p:blipFill rotWithShape="1">
          <a:blip r:embed="rId2">
            <a:extLst>
              <a:ext uri="{28A0092B-C50C-407E-A947-70E740481C1C}">
                <a14:useLocalDpi xmlns:a14="http://schemas.microsoft.com/office/drawing/2010/main" val="0"/>
              </a:ext>
            </a:extLst>
          </a:blip>
          <a:srcRect l="6856" t="2064" r="11386" b="3255"/>
          <a:stretch/>
        </p:blipFill>
        <p:spPr>
          <a:xfrm>
            <a:off x="0" y="0"/>
            <a:ext cx="12200794" cy="6858000"/>
          </a:xfrm>
          <a:prstGeom prst="rect">
            <a:avLst/>
          </a:prstGeom>
          <a:pattFill prst="pct20">
            <a:fgClr>
              <a:schemeClr val="accent1"/>
            </a:fgClr>
            <a:bgClr>
              <a:schemeClr val="bg1"/>
            </a:bgClr>
          </a:pattFill>
        </p:spPr>
      </p:pic>
      <p:sp>
        <p:nvSpPr>
          <p:cNvPr id="6" name="Rectangle 5">
            <a:extLst>
              <a:ext uri="{FF2B5EF4-FFF2-40B4-BE49-F238E27FC236}">
                <a16:creationId xmlns:a16="http://schemas.microsoft.com/office/drawing/2014/main" id="{C8BF776E-0178-D093-370D-90BF6DF91CE5}"/>
              </a:ext>
            </a:extLst>
          </p:cNvPr>
          <p:cNvSpPr/>
          <p:nvPr/>
        </p:nvSpPr>
        <p:spPr>
          <a:xfrm>
            <a:off x="0" y="0"/>
            <a:ext cx="12192000" cy="6858000"/>
          </a:xfrm>
          <a:prstGeom prst="rect">
            <a:avLst/>
          </a:prstGeom>
          <a:solidFill>
            <a:srgbClr val="002E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E8086CC-7FC9-4EF3-ACDF-175B7D6DB5EF}"/>
              </a:ext>
            </a:extLst>
          </p:cNvPr>
          <p:cNvSpPr txBox="1"/>
          <p:nvPr/>
        </p:nvSpPr>
        <p:spPr>
          <a:xfrm>
            <a:off x="-8794" y="2691515"/>
            <a:ext cx="12200794" cy="523220"/>
          </a:xfrm>
          <a:prstGeom prst="rect">
            <a:avLst/>
          </a:prstGeom>
          <a:noFill/>
        </p:spPr>
        <p:txBody>
          <a:bodyPr wrap="square" rtlCol="0">
            <a:spAutoFit/>
          </a:bodyPr>
          <a:lstStyle/>
          <a:p>
            <a:pPr algn="ctr"/>
            <a:r>
              <a:rPr lang="en-US" sz="2800" dirty="0">
                <a:solidFill>
                  <a:schemeClr val="bg1"/>
                </a:solidFill>
                <a:latin typeface="Montserrat" panose="00000500000000000000" pitchFamily="2" charset="0"/>
                <a:ea typeface="Cardo" panose="02020600000000000000" pitchFamily="18" charset="-79"/>
                <a:cs typeface="Cardo" panose="02020600000000000000" pitchFamily="18" charset="-79"/>
              </a:rPr>
              <a:t>Digital Art</a:t>
            </a:r>
            <a:r>
              <a:rPr lang="id-ID" sz="2800" dirty="0">
                <a:solidFill>
                  <a:schemeClr val="bg1"/>
                </a:solidFill>
                <a:latin typeface="Montserrat" panose="00000500000000000000" pitchFamily="2" charset="0"/>
                <a:ea typeface="Cardo" panose="02020600000000000000" pitchFamily="18" charset="-79"/>
                <a:cs typeface="Cardo" panose="02020600000000000000" pitchFamily="18" charset="-79"/>
              </a:rPr>
              <a:t> 2008 to present</a:t>
            </a:r>
            <a:endParaRPr lang="en-US" sz="2800" dirty="0">
              <a:solidFill>
                <a:schemeClr val="bg1"/>
              </a:solidFill>
              <a:latin typeface="Montserrat" panose="00000500000000000000" pitchFamily="2" charset="0"/>
              <a:ea typeface="Cardo" panose="02020600000000000000" pitchFamily="18" charset="-79"/>
              <a:cs typeface="Cardo" panose="02020600000000000000" pitchFamily="18" charset="-79"/>
            </a:endParaRPr>
          </a:p>
        </p:txBody>
      </p:sp>
    </p:spTree>
    <p:extLst>
      <p:ext uri="{BB962C8B-B14F-4D97-AF65-F5344CB8AC3E}">
        <p14:creationId xmlns:p14="http://schemas.microsoft.com/office/powerpoint/2010/main" val="4213063574"/>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95ADB58-BE2B-748B-2459-BDCD37B187D3}"/>
              </a:ext>
            </a:extLst>
          </p:cNvPr>
          <p:cNvSpPr txBox="1"/>
          <p:nvPr/>
        </p:nvSpPr>
        <p:spPr>
          <a:xfrm>
            <a:off x="114603" y="2521799"/>
            <a:ext cx="4166098"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2"/>
              </a:rPr>
              <a:t>Website</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2" name="Rectangle 1">
            <a:extLst>
              <a:ext uri="{FF2B5EF4-FFF2-40B4-BE49-F238E27FC236}">
                <a16:creationId xmlns:a16="http://schemas.microsoft.com/office/drawing/2014/main" id="{57750CA0-39AB-F941-05EB-624F2C33AD61}"/>
              </a:ext>
            </a:extLst>
          </p:cNvPr>
          <p:cNvSpPr/>
          <p:nvPr/>
        </p:nvSpPr>
        <p:spPr>
          <a:xfrm>
            <a:off x="4355413" y="733758"/>
            <a:ext cx="6662543" cy="2092881"/>
          </a:xfrm>
          <a:prstGeom prst="rect">
            <a:avLst/>
          </a:prstGeom>
          <a:noFill/>
        </p:spPr>
        <p:txBody>
          <a:bodyPr wrap="square" rtlCol="0">
            <a:spAutoFit/>
          </a:bodyPr>
          <a:lstStyle/>
          <a:p>
            <a:pPr algn="l"/>
            <a:r>
              <a:rPr lang="en-US" sz="1300" b="1" dirty="0">
                <a:solidFill>
                  <a:srgbClr val="111116"/>
                </a:solidFill>
                <a:latin typeface="Montserrat Medium" panose="00000600000000000000" pitchFamily="50" charset="0"/>
              </a:rPr>
              <a:t>IMMAGINE&amp;POESIA is the international artistic literary movement founded in Torino, Italy, in 2007, under the Patronage of the late Aeronwy Thomas, daughter of Dylan Thomas. </a:t>
            </a:r>
          </a:p>
          <a:p>
            <a:pPr algn="l"/>
            <a:endParaRPr lang="en-US" sz="1300" b="1" dirty="0">
              <a:solidFill>
                <a:srgbClr val="111116"/>
              </a:solidFill>
              <a:latin typeface="Montserrat Medium" panose="00000600000000000000" pitchFamily="50" charset="0"/>
            </a:endParaRPr>
          </a:p>
          <a:p>
            <a:pPr algn="l"/>
            <a:r>
              <a:rPr lang="en-US" sz="1300" b="1" dirty="0">
                <a:solidFill>
                  <a:srgbClr val="111116"/>
                </a:solidFill>
                <a:latin typeface="Montserrat Medium" panose="00000600000000000000" pitchFamily="50" charset="0"/>
              </a:rPr>
              <a:t>The Charter Members were Aeronwy Thomas (poet and writer), Gianpiero Actis (painter), Silvana Gatti (painter), Sandrina Piras (poet) and Lidia Chiarelli (coordinator and ideologist of the Movement). </a:t>
            </a:r>
          </a:p>
          <a:p>
            <a:pPr algn="l"/>
            <a:endParaRPr lang="en-US" sz="1300" b="1" dirty="0">
              <a:solidFill>
                <a:srgbClr val="111116"/>
              </a:solidFill>
              <a:latin typeface="Montserrat Medium" panose="00000600000000000000" pitchFamily="50" charset="0"/>
            </a:endParaRPr>
          </a:p>
          <a:p>
            <a:pPr algn="l"/>
            <a:r>
              <a:rPr lang="en-US" sz="1300" b="1" dirty="0">
                <a:solidFill>
                  <a:srgbClr val="111116"/>
                </a:solidFill>
                <a:latin typeface="Montserrat Medium" panose="00000600000000000000" pitchFamily="50" charset="0"/>
              </a:rPr>
              <a:t>A literary text may inspire the creation of an artwork and vice versa: the result is a new and complete form of art.</a:t>
            </a:r>
            <a:endParaRPr lang="en-US" sz="1200" b="1" i="0" dirty="0">
              <a:solidFill>
                <a:srgbClr val="000000"/>
              </a:solidFill>
              <a:effectLst/>
              <a:latin typeface="Montserrat Medium" panose="00000600000000000000" pitchFamily="50" charset="0"/>
            </a:endParaRPr>
          </a:p>
        </p:txBody>
      </p:sp>
      <p:graphicFrame>
        <p:nvGraphicFramePr>
          <p:cNvPr id="3" name="Object 2">
            <a:extLst>
              <a:ext uri="{FF2B5EF4-FFF2-40B4-BE49-F238E27FC236}">
                <a16:creationId xmlns:a16="http://schemas.microsoft.com/office/drawing/2014/main" id="{F0534256-DD54-6218-FA12-4554BF40BB81}"/>
              </a:ext>
            </a:extLst>
          </p:cNvPr>
          <p:cNvGraphicFramePr>
            <a:graphicFrameLocks noChangeAspect="1"/>
          </p:cNvGraphicFramePr>
          <p:nvPr>
            <p:extLst>
              <p:ext uri="{D42A27DB-BD31-4B8C-83A1-F6EECF244321}">
                <p14:modId xmlns:p14="http://schemas.microsoft.com/office/powerpoint/2010/main" val="3938105881"/>
              </p:ext>
            </p:extLst>
          </p:nvPr>
        </p:nvGraphicFramePr>
        <p:xfrm>
          <a:off x="1409820" y="953638"/>
          <a:ext cx="1575664" cy="1568161"/>
        </p:xfrm>
        <a:graphic>
          <a:graphicData uri="http://schemas.openxmlformats.org/presentationml/2006/ole">
            <mc:AlternateContent xmlns:mc="http://schemas.openxmlformats.org/markup-compatibility/2006">
              <mc:Choice xmlns:v="urn:schemas-microsoft-com:vml" Requires="v">
                <p:oleObj name="Image" r:id="rId3" imgW="2666520" imgH="2653920" progId="Photoshop.Image.13">
                  <p:embed/>
                </p:oleObj>
              </mc:Choice>
              <mc:Fallback>
                <p:oleObj name="Image" r:id="rId3" imgW="2666520" imgH="2653920" progId="Photoshop.Image.13">
                  <p:embed/>
                  <p:pic>
                    <p:nvPicPr>
                      <p:cNvPr id="0" name=""/>
                      <p:cNvPicPr/>
                      <p:nvPr/>
                    </p:nvPicPr>
                    <p:blipFill>
                      <a:blip r:embed="rId4"/>
                      <a:stretch>
                        <a:fillRect/>
                      </a:stretch>
                    </p:blipFill>
                    <p:spPr>
                      <a:xfrm>
                        <a:off x="1409820" y="953638"/>
                        <a:ext cx="1575664" cy="1568161"/>
                      </a:xfrm>
                      <a:prstGeom prst="rect">
                        <a:avLst/>
                      </a:prstGeom>
                    </p:spPr>
                  </p:pic>
                </p:oleObj>
              </mc:Fallback>
            </mc:AlternateContent>
          </a:graphicData>
        </a:graphic>
      </p:graphicFrame>
      <p:grpSp>
        <p:nvGrpSpPr>
          <p:cNvPr id="31" name="Group 30">
            <a:extLst>
              <a:ext uri="{FF2B5EF4-FFF2-40B4-BE49-F238E27FC236}">
                <a16:creationId xmlns:a16="http://schemas.microsoft.com/office/drawing/2014/main" id="{3AF79248-C468-7F87-D29F-251972A6C2AD}"/>
              </a:ext>
            </a:extLst>
          </p:cNvPr>
          <p:cNvGrpSpPr/>
          <p:nvPr/>
        </p:nvGrpSpPr>
        <p:grpSpPr>
          <a:xfrm>
            <a:off x="67792" y="3025403"/>
            <a:ext cx="11514608" cy="3743526"/>
            <a:chOff x="-13575" y="3037941"/>
            <a:chExt cx="11128723" cy="3493488"/>
          </a:xfrm>
        </p:grpSpPr>
        <p:pic>
          <p:nvPicPr>
            <p:cNvPr id="6" name="Picture 2" descr="Image preview">
              <a:extLst>
                <a:ext uri="{FF2B5EF4-FFF2-40B4-BE49-F238E27FC236}">
                  <a16:creationId xmlns:a16="http://schemas.microsoft.com/office/drawing/2014/main" id="{7E542597-DEF8-66EE-69CA-44A429E208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75" y="3041655"/>
              <a:ext cx="1291655" cy="15798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preview">
              <a:extLst>
                <a:ext uri="{FF2B5EF4-FFF2-40B4-BE49-F238E27FC236}">
                  <a16:creationId xmlns:a16="http://schemas.microsoft.com/office/drawing/2014/main" id="{31332227-6432-64C7-57A4-11C1C4535D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1877" y="3041655"/>
              <a:ext cx="1583541" cy="15835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Image preview">
              <a:extLst>
                <a:ext uri="{FF2B5EF4-FFF2-40B4-BE49-F238E27FC236}">
                  <a16:creationId xmlns:a16="http://schemas.microsoft.com/office/drawing/2014/main" id="{85721125-FD92-FC4F-28B0-057C5A450C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7370" y="3041654"/>
              <a:ext cx="1301698" cy="15907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Image preview">
              <a:extLst>
                <a:ext uri="{FF2B5EF4-FFF2-40B4-BE49-F238E27FC236}">
                  <a16:creationId xmlns:a16="http://schemas.microsoft.com/office/drawing/2014/main" id="{0D10539C-5F87-E576-46D7-FB1925BA82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4476" y="3037941"/>
              <a:ext cx="1301698" cy="15907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Image preview">
              <a:extLst>
                <a:ext uri="{FF2B5EF4-FFF2-40B4-BE49-F238E27FC236}">
                  <a16:creationId xmlns:a16="http://schemas.microsoft.com/office/drawing/2014/main" id="{E3CC93E2-A23A-0713-ECFD-0B618B2632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72381" y="3048119"/>
              <a:ext cx="1581708" cy="158354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Image preview">
              <a:extLst>
                <a:ext uri="{FF2B5EF4-FFF2-40B4-BE49-F238E27FC236}">
                  <a16:creationId xmlns:a16="http://schemas.microsoft.com/office/drawing/2014/main" id="{0634EAD0-81E0-B18F-AED0-3531C797A7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21" y="4628699"/>
              <a:ext cx="1269459" cy="18852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Image preview">
              <a:extLst>
                <a:ext uri="{FF2B5EF4-FFF2-40B4-BE49-F238E27FC236}">
                  <a16:creationId xmlns:a16="http://schemas.microsoft.com/office/drawing/2014/main" id="{C464AD11-224E-413E-5A60-8D39449EEC8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53102" y="4639633"/>
              <a:ext cx="1303852" cy="17278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8" descr="Image preview">
              <a:extLst>
                <a:ext uri="{FF2B5EF4-FFF2-40B4-BE49-F238E27FC236}">
                  <a16:creationId xmlns:a16="http://schemas.microsoft.com/office/drawing/2014/main" id="{D0780127-9C0D-EFAB-60A9-27611E5041E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32030" y="4638690"/>
              <a:ext cx="1301698" cy="17160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0" descr="Image preview">
              <a:extLst>
                <a:ext uri="{FF2B5EF4-FFF2-40B4-BE49-F238E27FC236}">
                  <a16:creationId xmlns:a16="http://schemas.microsoft.com/office/drawing/2014/main" id="{D9B923EA-3E30-DDF7-D652-1B0782481D0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14712" y="4633379"/>
              <a:ext cx="1581708" cy="1898050"/>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Image preview">
              <a:extLst>
                <a:ext uri="{FF2B5EF4-FFF2-40B4-BE49-F238E27FC236}">
                  <a16:creationId xmlns:a16="http://schemas.microsoft.com/office/drawing/2014/main" id="{47C76806-1520-11A8-BB67-CC44B8021AF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14539" y="4679559"/>
              <a:ext cx="1257143" cy="17782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7" name="Object 26">
              <a:extLst>
                <a:ext uri="{FF2B5EF4-FFF2-40B4-BE49-F238E27FC236}">
                  <a16:creationId xmlns:a16="http://schemas.microsoft.com/office/drawing/2014/main" id="{93E8C903-27DD-7706-BB2C-8B96D394E473}"/>
                </a:ext>
              </a:extLst>
            </p:cNvPr>
            <p:cNvGraphicFramePr>
              <a:graphicFrameLocks noChangeAspect="1"/>
            </p:cNvGraphicFramePr>
            <p:nvPr>
              <p:extLst>
                <p:ext uri="{D42A27DB-BD31-4B8C-83A1-F6EECF244321}">
                  <p14:modId xmlns:p14="http://schemas.microsoft.com/office/powerpoint/2010/main" val="1433360805"/>
                </p:ext>
              </p:extLst>
            </p:nvPr>
          </p:nvGraphicFramePr>
          <p:xfrm>
            <a:off x="6737305" y="4679559"/>
            <a:ext cx="2168226" cy="1762201"/>
          </p:xfrm>
          <a:graphic>
            <a:graphicData uri="http://schemas.openxmlformats.org/presentationml/2006/ole">
              <mc:AlternateContent xmlns:mc="http://schemas.openxmlformats.org/markup-compatibility/2006">
                <mc:Choice xmlns:v="urn:schemas-microsoft-com:vml" Requires="v">
                  <p:oleObj name="Image" r:id="rId15" imgW="9866520" imgH="8012520" progId="Photoshop.Image.13">
                    <p:embed/>
                  </p:oleObj>
                </mc:Choice>
                <mc:Fallback>
                  <p:oleObj name="Image" r:id="rId15" imgW="9866520" imgH="8012520" progId="Photoshop.Image.13">
                    <p:embed/>
                    <p:pic>
                      <p:nvPicPr>
                        <p:cNvPr id="0" name=""/>
                        <p:cNvPicPr/>
                        <p:nvPr/>
                      </p:nvPicPr>
                      <p:blipFill>
                        <a:blip r:embed="rId16"/>
                        <a:stretch>
                          <a:fillRect/>
                        </a:stretch>
                      </p:blipFill>
                      <p:spPr>
                        <a:xfrm>
                          <a:off x="6737305" y="4679559"/>
                          <a:ext cx="2168226" cy="1762201"/>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3A86162A-E810-9049-6724-DAE483CFE5E3}"/>
                </a:ext>
              </a:extLst>
            </p:cNvPr>
            <p:cNvGraphicFramePr>
              <a:graphicFrameLocks noChangeAspect="1"/>
            </p:cNvGraphicFramePr>
            <p:nvPr>
              <p:extLst>
                <p:ext uri="{D42A27DB-BD31-4B8C-83A1-F6EECF244321}">
                  <p14:modId xmlns:p14="http://schemas.microsoft.com/office/powerpoint/2010/main" val="793182995"/>
                </p:ext>
              </p:extLst>
            </p:nvPr>
          </p:nvGraphicFramePr>
          <p:xfrm>
            <a:off x="6992979" y="3058718"/>
            <a:ext cx="1884308" cy="1539091"/>
          </p:xfrm>
          <a:graphic>
            <a:graphicData uri="http://schemas.openxmlformats.org/presentationml/2006/ole">
              <mc:AlternateContent xmlns:mc="http://schemas.openxmlformats.org/markup-compatibility/2006">
                <mc:Choice xmlns:v="urn:schemas-microsoft-com:vml" Requires="v">
                  <p:oleObj name="Image" r:id="rId17" imgW="9879120" imgH="8063280" progId="Photoshop.Image.13">
                    <p:embed/>
                  </p:oleObj>
                </mc:Choice>
                <mc:Fallback>
                  <p:oleObj name="Image" r:id="rId17" imgW="9879120" imgH="8063280" progId="Photoshop.Image.13">
                    <p:embed/>
                    <p:pic>
                      <p:nvPicPr>
                        <p:cNvPr id="0" name=""/>
                        <p:cNvPicPr/>
                        <p:nvPr/>
                      </p:nvPicPr>
                      <p:blipFill>
                        <a:blip r:embed="rId18"/>
                        <a:stretch>
                          <a:fillRect/>
                        </a:stretch>
                      </p:blipFill>
                      <p:spPr>
                        <a:xfrm>
                          <a:off x="6992979" y="3058718"/>
                          <a:ext cx="1884308" cy="1539091"/>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22DD377A-30A7-EBC8-F07A-6B0CB5A3041C}"/>
                </a:ext>
              </a:extLst>
            </p:cNvPr>
            <p:cNvGraphicFramePr>
              <a:graphicFrameLocks noChangeAspect="1"/>
            </p:cNvGraphicFramePr>
            <p:nvPr>
              <p:extLst>
                <p:ext uri="{D42A27DB-BD31-4B8C-83A1-F6EECF244321}">
                  <p14:modId xmlns:p14="http://schemas.microsoft.com/office/powerpoint/2010/main" val="2588133950"/>
                </p:ext>
              </p:extLst>
            </p:nvPr>
          </p:nvGraphicFramePr>
          <p:xfrm>
            <a:off x="8946922" y="4679559"/>
            <a:ext cx="2168226" cy="1778277"/>
          </p:xfrm>
          <a:graphic>
            <a:graphicData uri="http://schemas.openxmlformats.org/presentationml/2006/ole">
              <mc:AlternateContent xmlns:mc="http://schemas.openxmlformats.org/markup-compatibility/2006">
                <mc:Choice xmlns:v="urn:schemas-microsoft-com:vml" Requires="v">
                  <p:oleObj name="Image" r:id="rId19" imgW="9853920" imgH="8075880" progId="Photoshop.Image.13">
                    <p:embed/>
                  </p:oleObj>
                </mc:Choice>
                <mc:Fallback>
                  <p:oleObj name="Image" r:id="rId19" imgW="9853920" imgH="8075880" progId="Photoshop.Image.13">
                    <p:embed/>
                    <p:pic>
                      <p:nvPicPr>
                        <p:cNvPr id="0" name=""/>
                        <p:cNvPicPr/>
                        <p:nvPr/>
                      </p:nvPicPr>
                      <p:blipFill>
                        <a:blip r:embed="rId20"/>
                        <a:stretch>
                          <a:fillRect/>
                        </a:stretch>
                      </p:blipFill>
                      <p:spPr>
                        <a:xfrm>
                          <a:off x="8946922" y="4679559"/>
                          <a:ext cx="2168226" cy="1778277"/>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2A5ED850-DCD2-3E54-0F8F-6B8690C1C8C4}"/>
                </a:ext>
              </a:extLst>
            </p:cNvPr>
            <p:cNvGraphicFramePr>
              <a:graphicFrameLocks noChangeAspect="1"/>
            </p:cNvGraphicFramePr>
            <p:nvPr>
              <p:extLst>
                <p:ext uri="{D42A27DB-BD31-4B8C-83A1-F6EECF244321}">
                  <p14:modId xmlns:p14="http://schemas.microsoft.com/office/powerpoint/2010/main" val="3876833514"/>
                </p:ext>
              </p:extLst>
            </p:nvPr>
          </p:nvGraphicFramePr>
          <p:xfrm>
            <a:off x="8924071" y="3046843"/>
            <a:ext cx="1548680" cy="1539091"/>
          </p:xfrm>
          <a:graphic>
            <a:graphicData uri="http://schemas.openxmlformats.org/presentationml/2006/ole">
              <mc:AlternateContent xmlns:mc="http://schemas.openxmlformats.org/markup-compatibility/2006">
                <mc:Choice xmlns:v="urn:schemas-microsoft-com:vml" Requires="v">
                  <p:oleObj name="Image" r:id="rId21" imgW="8126640" imgH="8063280" progId="Photoshop.Image.13">
                    <p:embed/>
                  </p:oleObj>
                </mc:Choice>
                <mc:Fallback>
                  <p:oleObj name="Image" r:id="rId21" imgW="8126640" imgH="8063280" progId="Photoshop.Image.13">
                    <p:embed/>
                    <p:pic>
                      <p:nvPicPr>
                        <p:cNvPr id="0" name=""/>
                        <p:cNvPicPr/>
                        <p:nvPr/>
                      </p:nvPicPr>
                      <p:blipFill>
                        <a:blip r:embed="rId22"/>
                        <a:stretch>
                          <a:fillRect/>
                        </a:stretch>
                      </p:blipFill>
                      <p:spPr>
                        <a:xfrm>
                          <a:off x="8924071" y="3046843"/>
                          <a:ext cx="1548680" cy="1539091"/>
                        </a:xfrm>
                        <a:prstGeom prst="rect">
                          <a:avLst/>
                        </a:prstGeom>
                      </p:spPr>
                    </p:pic>
                  </p:oleObj>
                </mc:Fallback>
              </mc:AlternateContent>
            </a:graphicData>
          </a:graphic>
        </p:graphicFrame>
      </p:grpSp>
      <p:sp>
        <p:nvSpPr>
          <p:cNvPr id="4096" name="Rectangle 4095">
            <a:extLst>
              <a:ext uri="{FF2B5EF4-FFF2-40B4-BE49-F238E27FC236}">
                <a16:creationId xmlns:a16="http://schemas.microsoft.com/office/drawing/2014/main" id="{D3467B31-1C5B-8069-7BA6-D7CE48844253}"/>
              </a:ext>
            </a:extLst>
          </p:cNvPr>
          <p:cNvSpPr/>
          <p:nvPr/>
        </p:nvSpPr>
        <p:spPr>
          <a:xfrm>
            <a:off x="0" y="11875"/>
            <a:ext cx="11738658" cy="46313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97" name="TextBox 4096">
            <a:extLst>
              <a:ext uri="{FF2B5EF4-FFF2-40B4-BE49-F238E27FC236}">
                <a16:creationId xmlns:a16="http://schemas.microsoft.com/office/drawing/2014/main" id="{83B26082-25E8-AC3E-F845-0D3A97FEE333}"/>
              </a:ext>
            </a:extLst>
          </p:cNvPr>
          <p:cNvSpPr txBox="1"/>
          <p:nvPr/>
        </p:nvSpPr>
        <p:spPr>
          <a:xfrm>
            <a:off x="168740" y="-3788"/>
            <a:ext cx="5927260" cy="461665"/>
          </a:xfrm>
          <a:prstGeom prst="rect">
            <a:avLst/>
          </a:prstGeom>
          <a:noFill/>
        </p:spPr>
        <p:txBody>
          <a:bodyPr wrap="square" rtlCol="0">
            <a:spAutoFit/>
          </a:bodyPr>
          <a:lstStyle/>
          <a:p>
            <a:r>
              <a:rPr lang="it-IT" sz="24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Immagine Poesia, Trino, Italy </a:t>
            </a:r>
            <a:r>
              <a:rPr lang="it-IT" sz="18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(Honorable Member)</a:t>
            </a:r>
            <a:endParaRPr lang="id-ID" sz="18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grpSp>
        <p:nvGrpSpPr>
          <p:cNvPr id="4099" name="Group 4098">
            <a:extLst>
              <a:ext uri="{FF2B5EF4-FFF2-40B4-BE49-F238E27FC236}">
                <a16:creationId xmlns:a16="http://schemas.microsoft.com/office/drawing/2014/main" id="{AFDBBDB9-F77C-1C18-937F-2E7405FC7CFF}"/>
              </a:ext>
            </a:extLst>
          </p:cNvPr>
          <p:cNvGrpSpPr/>
          <p:nvPr/>
        </p:nvGrpSpPr>
        <p:grpSpPr>
          <a:xfrm>
            <a:off x="11642643" y="-16403"/>
            <a:ext cx="549357" cy="6874404"/>
            <a:chOff x="11642643" y="-16403"/>
            <a:chExt cx="549357" cy="6874404"/>
          </a:xfrm>
        </p:grpSpPr>
        <p:graphicFrame>
          <p:nvGraphicFramePr>
            <p:cNvPr id="4101" name="Object 4100">
              <a:extLst>
                <a:ext uri="{FF2B5EF4-FFF2-40B4-BE49-F238E27FC236}">
                  <a16:creationId xmlns:a16="http://schemas.microsoft.com/office/drawing/2014/main" id="{55D4ED1F-1179-F315-A4A8-52E106879EEE}"/>
                </a:ext>
              </a:extLst>
            </p:cNvPr>
            <p:cNvGraphicFramePr>
              <a:graphicFrameLocks noChangeAspect="1"/>
            </p:cNvGraphicFramePr>
            <p:nvPr>
              <p:extLst>
                <p:ext uri="{D42A27DB-BD31-4B8C-83A1-F6EECF244321}">
                  <p14:modId xmlns:p14="http://schemas.microsoft.com/office/powerpoint/2010/main" val="3152067281"/>
                </p:ext>
              </p:extLst>
            </p:nvPr>
          </p:nvGraphicFramePr>
          <p:xfrm>
            <a:off x="11738658" y="-16403"/>
            <a:ext cx="453342" cy="6874404"/>
          </p:xfrm>
          <a:graphic>
            <a:graphicData uri="http://schemas.openxmlformats.org/presentationml/2006/ole">
              <mc:AlternateContent xmlns:mc="http://schemas.openxmlformats.org/markup-compatibility/2006">
                <mc:Choice xmlns:v="urn:schemas-microsoft-com:vml" Requires="v">
                  <p:oleObj name="Image" r:id="rId23" imgW="1015560" imgH="9714240" progId="Photoshop.Image.13">
                    <p:embed/>
                  </p:oleObj>
                </mc:Choice>
                <mc:Fallback>
                  <p:oleObj name="Image" r:id="rId23" imgW="1015560" imgH="9714240" progId="Photoshop.Image.13">
                    <p:embed/>
                    <p:pic>
                      <p:nvPicPr>
                        <p:cNvPr id="25" name="Object 24">
                          <a:extLst>
                            <a:ext uri="{FF2B5EF4-FFF2-40B4-BE49-F238E27FC236}">
                              <a16:creationId xmlns:a16="http://schemas.microsoft.com/office/drawing/2014/main" id="{6416B905-12C2-8798-65A1-0F9A9CEFAB82}"/>
                            </a:ext>
                          </a:extLst>
                        </p:cNvPr>
                        <p:cNvPicPr/>
                        <p:nvPr/>
                      </p:nvPicPr>
                      <p:blipFill>
                        <a:blip r:embed="rId24"/>
                        <a:stretch>
                          <a:fillRect/>
                        </a:stretch>
                      </p:blipFill>
                      <p:spPr>
                        <a:xfrm>
                          <a:off x="11738658" y="-16403"/>
                          <a:ext cx="453342" cy="6874404"/>
                        </a:xfrm>
                        <a:prstGeom prst="rect">
                          <a:avLst/>
                        </a:prstGeom>
                      </p:spPr>
                    </p:pic>
                  </p:oleObj>
                </mc:Fallback>
              </mc:AlternateContent>
            </a:graphicData>
          </a:graphic>
        </p:graphicFrame>
        <p:sp>
          <p:nvSpPr>
            <p:cNvPr id="4103" name="TextBox 4102">
              <a:extLst>
                <a:ext uri="{FF2B5EF4-FFF2-40B4-BE49-F238E27FC236}">
                  <a16:creationId xmlns:a16="http://schemas.microsoft.com/office/drawing/2014/main" id="{554C51AC-4799-E860-D262-37D522C7F035}"/>
                </a:ext>
              </a:extLst>
            </p:cNvPr>
            <p:cNvSpPr txBox="1"/>
            <p:nvPr/>
          </p:nvSpPr>
          <p:spPr>
            <a:xfrm rot="5400000">
              <a:off x="10541664" y="5277871"/>
              <a:ext cx="2509735" cy="307777"/>
            </a:xfrm>
            <a:prstGeom prst="rect">
              <a:avLst/>
            </a:prstGeom>
            <a:noFill/>
          </p:spPr>
          <p:txBody>
            <a:bodyPr wrap="square" rtlCol="0">
              <a:spAutoFit/>
            </a:bodyPr>
            <a:lstStyle/>
            <a:p>
              <a:pPr algn="r"/>
              <a:r>
                <a:rPr lang="en-US" sz="1400" spc="600" dirty="0" err="1">
                  <a:solidFill>
                    <a:schemeClr val="bg1"/>
                  </a:solidFill>
                  <a:latin typeface="DIN Condensed" panose="02000503030000020004" pitchFamily="2" charset="0"/>
                  <a:ea typeface="Cardo" panose="02020600000000000000" pitchFamily="18" charset="-79"/>
                  <a:cs typeface="Cardo" panose="02020600000000000000" pitchFamily="18" charset="-79"/>
                </a:rPr>
                <a:t>R.Gopakumar</a:t>
              </a:r>
              <a:endParaRPr lang="id-ID" sz="1400" spc="600" dirty="0">
                <a:solidFill>
                  <a:schemeClr val="bg1"/>
                </a:solidFill>
                <a:latin typeface="DIN Condensed" panose="02000503030000020004" pitchFamily="2" charset="0"/>
                <a:ea typeface="Cardo" panose="02020600000000000000" pitchFamily="18" charset="-79"/>
                <a:cs typeface="Cardo" panose="02020600000000000000" pitchFamily="18" charset="-79"/>
              </a:endParaRPr>
            </a:p>
          </p:txBody>
        </p:sp>
      </p:grpSp>
    </p:spTree>
    <p:extLst>
      <p:ext uri="{BB962C8B-B14F-4D97-AF65-F5344CB8AC3E}">
        <p14:creationId xmlns:p14="http://schemas.microsoft.com/office/powerpoint/2010/main" val="557400574"/>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95ADB58-BE2B-748B-2459-BDCD37B187D3}"/>
              </a:ext>
            </a:extLst>
          </p:cNvPr>
          <p:cNvSpPr txBox="1"/>
          <p:nvPr/>
        </p:nvSpPr>
        <p:spPr>
          <a:xfrm>
            <a:off x="537881" y="2996929"/>
            <a:ext cx="3110753" cy="4247317"/>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2"/>
              </a:rPr>
              <a:t>instagram.com/techspressionism.in</a:t>
            </a:r>
            <a:endPar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rPr>
              <a:t>Tag: #techspressionism.in</a:t>
            </a:r>
          </a:p>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rPr>
              <a:t>Web: </a:t>
            </a: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3"/>
              </a:rPr>
              <a:t>techspressionism.in</a:t>
            </a:r>
            <a:endPar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a:p>
            <a:pPr algn="ctr"/>
            <a:endPar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a:p>
            <a:pPr algn="ctr"/>
            <a:endPar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a:p>
            <a:pPr algn="ctr"/>
            <a:r>
              <a:rPr lang="en-BH" sz="1800" b="1" dirty="0">
                <a:solidFill>
                  <a:srgbClr val="050505"/>
                </a:solidFill>
                <a:latin typeface="DIN Condensed" panose="02000503030000020004" pitchFamily="2" charset="0"/>
              </a:rPr>
              <a:t>F</a:t>
            </a:r>
            <a:r>
              <a:rPr lang="en-US" sz="1800" b="1" dirty="0" err="1">
                <a:solidFill>
                  <a:srgbClr val="050505"/>
                </a:solidFill>
                <a:effectLst/>
                <a:latin typeface="DIN Condensed" panose="02000503030000020004" pitchFamily="2" charset="0"/>
              </a:rPr>
              <a:t>ounders</a:t>
            </a:r>
            <a:r>
              <a:rPr lang="en-US" sz="1800" b="1" dirty="0">
                <a:solidFill>
                  <a:srgbClr val="050505"/>
                </a:solidFill>
                <a:effectLst/>
                <a:latin typeface="DIN Condensed" panose="02000503030000020004" pitchFamily="2" charset="0"/>
              </a:rPr>
              <a:t> India:</a:t>
            </a:r>
            <a:r>
              <a:rPr lang="en-US" b="1" dirty="0">
                <a:solidFill>
                  <a:srgbClr val="050505"/>
                </a:solidFill>
                <a:latin typeface="DIN Condensed" panose="02000503030000020004" pitchFamily="2" charset="0"/>
              </a:rPr>
              <a:t> </a:t>
            </a:r>
            <a:r>
              <a:rPr lang="en-US" sz="1800" b="1" dirty="0">
                <a:solidFill>
                  <a:srgbClr val="050505"/>
                </a:solidFill>
                <a:effectLst/>
                <a:latin typeface="DIN Condensed" panose="02000503030000020004" pitchFamily="2" charset="0"/>
                <a:hlinkClick r:id="rId4"/>
              </a:rPr>
              <a:t>R. </a:t>
            </a:r>
            <a:r>
              <a:rPr lang="en-US" sz="1800" b="1" u="none" strike="noStrike" dirty="0">
                <a:solidFill>
                  <a:srgbClr val="050505"/>
                </a:solidFill>
                <a:effectLst/>
                <a:latin typeface="DIN Condensed" panose="02000503030000020004" pitchFamily="2" charset="0"/>
                <a:hlinkClick r:id="rId4"/>
              </a:rPr>
              <a:t>Gopakumar</a:t>
            </a:r>
            <a:endParaRPr lang="en-US" sz="1800" b="1" u="none" strike="noStrike" dirty="0">
              <a:solidFill>
                <a:srgbClr val="050505"/>
              </a:solidFill>
              <a:effectLst/>
              <a:latin typeface="DIN Condensed" panose="02000503030000020004" pitchFamily="2" charset="0"/>
            </a:endParaRPr>
          </a:p>
          <a:p>
            <a:pPr algn="ctr"/>
            <a:r>
              <a:rPr lang="en-US" sz="1800" b="1" u="none" strike="noStrike" dirty="0">
                <a:solidFill>
                  <a:srgbClr val="050505"/>
                </a:solidFill>
                <a:effectLst/>
                <a:latin typeface="DIN Condensed" panose="02000503030000020004" pitchFamily="2" charset="0"/>
                <a:hlinkClick r:id="rId5"/>
              </a:rPr>
              <a:t>Malavika M Andrew</a:t>
            </a:r>
            <a:endParaRPr lang="en-US" sz="1800" b="1" u="none" strike="noStrike" dirty="0">
              <a:solidFill>
                <a:srgbClr val="050505"/>
              </a:solidFill>
              <a:effectLst/>
              <a:latin typeface="DIN Condensed" panose="02000503030000020004" pitchFamily="2" charset="0"/>
            </a:endParaRPr>
          </a:p>
          <a:p>
            <a:pPr algn="ctr"/>
            <a:endParaRPr lang="en-US" b="1" dirty="0">
              <a:solidFill>
                <a:srgbClr val="050505"/>
              </a:solidFill>
              <a:latin typeface="DIN Condensed" panose="02000503030000020004" pitchFamily="2" charset="0"/>
            </a:endParaRPr>
          </a:p>
          <a:p>
            <a:pPr algn="ctr"/>
            <a:r>
              <a:rPr lang="en-US" b="1" dirty="0">
                <a:solidFill>
                  <a:srgbClr val="050505"/>
                </a:solidFill>
                <a:latin typeface="DIN Condensed" panose="02000503030000020004" pitchFamily="2" charset="0"/>
              </a:rPr>
              <a:t>Advisers India: </a:t>
            </a:r>
            <a:r>
              <a:rPr lang="en-US" b="1" dirty="0">
                <a:solidFill>
                  <a:srgbClr val="050505"/>
                </a:solidFill>
                <a:latin typeface="DIN Condensed" panose="02000503030000020004" pitchFamily="2" charset="0"/>
                <a:hlinkClick r:id="rId6"/>
              </a:rPr>
              <a:t>Shajan C Kumar</a:t>
            </a:r>
            <a:endParaRPr lang="en-US" b="1" dirty="0">
              <a:solidFill>
                <a:srgbClr val="050505"/>
              </a:solidFill>
              <a:latin typeface="DIN Condensed" panose="02000503030000020004" pitchFamily="2" charset="0"/>
            </a:endParaRPr>
          </a:p>
          <a:p>
            <a:pPr algn="ctr"/>
            <a:r>
              <a:rPr lang="en-US" b="1" dirty="0">
                <a:solidFill>
                  <a:srgbClr val="050505"/>
                </a:solidFill>
                <a:latin typeface="DIN Condensed" panose="02000503030000020004" pitchFamily="2" charset="0"/>
                <a:hlinkClick r:id="rId7"/>
              </a:rPr>
              <a:t>Suresh Nair</a:t>
            </a:r>
            <a:endParaRPr lang="en-US" b="1" dirty="0">
              <a:solidFill>
                <a:srgbClr val="050505"/>
              </a:solidFill>
              <a:latin typeface="DIN Condensed" panose="02000503030000020004" pitchFamily="2" charset="0"/>
            </a:endParaRPr>
          </a:p>
          <a:p>
            <a:pPr algn="ctr"/>
            <a:r>
              <a:rPr lang="en-US" b="1">
                <a:solidFill>
                  <a:srgbClr val="050505"/>
                </a:solidFill>
                <a:latin typeface="DIN Condensed" panose="02000503030000020004" pitchFamily="2" charset="0"/>
              </a:rPr>
              <a:t>…</a:t>
            </a:r>
            <a:endParaRPr lang="en-US" b="1" dirty="0">
              <a:solidFill>
                <a:srgbClr val="050505"/>
              </a:solidFill>
              <a:latin typeface="DIN Condensed" panose="02000503030000020004" pitchFamily="2" charset="0"/>
            </a:endParaRPr>
          </a:p>
          <a:p>
            <a:pPr algn="ctr"/>
            <a:endParaRPr lang="en-US" b="1" dirty="0">
              <a:solidFill>
                <a:srgbClr val="050505"/>
              </a:solidFill>
              <a:latin typeface="DIN Condensed" panose="02000503030000020004" pitchFamily="2" charset="0"/>
            </a:endParaRPr>
          </a:p>
          <a:p>
            <a:pPr algn="ctr"/>
            <a:endParaRPr lang="en-US" b="1" dirty="0">
              <a:solidFill>
                <a:srgbClr val="050505"/>
              </a:solidFill>
              <a:latin typeface="DIN Condensed" panose="02000503030000020004" pitchFamily="2" charset="0"/>
            </a:endParaRPr>
          </a:p>
          <a:p>
            <a:pPr algn="ctr"/>
            <a:endParaRPr lang="en-US" sz="1800" b="1" dirty="0">
              <a:solidFill>
                <a:srgbClr val="050505"/>
              </a:solidFill>
              <a:effectLst/>
              <a:latin typeface="DIN Condensed" panose="02000503030000020004" pitchFamily="2" charset="0"/>
            </a:endParaRPr>
          </a:p>
          <a:p>
            <a:pPr algn="ctr"/>
            <a:endPar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2" name="Rectangle 1">
            <a:extLst>
              <a:ext uri="{FF2B5EF4-FFF2-40B4-BE49-F238E27FC236}">
                <a16:creationId xmlns:a16="http://schemas.microsoft.com/office/drawing/2014/main" id="{57750CA0-39AB-F941-05EB-624F2C33AD61}"/>
              </a:ext>
            </a:extLst>
          </p:cNvPr>
          <p:cNvSpPr/>
          <p:nvPr/>
        </p:nvSpPr>
        <p:spPr>
          <a:xfrm>
            <a:off x="4355413" y="841335"/>
            <a:ext cx="6662543" cy="6124754"/>
          </a:xfrm>
          <a:prstGeom prst="rect">
            <a:avLst/>
          </a:prstGeom>
          <a:noFill/>
        </p:spPr>
        <p:txBody>
          <a:bodyPr wrap="square" rtlCol="0">
            <a:spAutoFit/>
          </a:bodyPr>
          <a:lstStyle/>
          <a:p>
            <a:pPr algn="l"/>
            <a:r>
              <a:rPr lang="en-US" sz="1400" b="1" i="1" dirty="0">
                <a:solidFill>
                  <a:srgbClr val="333333"/>
                </a:solidFill>
                <a:effectLst/>
                <a:latin typeface="Montserrat" pitchFamily="2" charset="77"/>
              </a:rPr>
              <a:t>Techspressionism</a:t>
            </a:r>
            <a:r>
              <a:rPr lang="en-US" sz="1400" b="0" i="0" dirty="0">
                <a:solidFill>
                  <a:srgbClr val="333333"/>
                </a:solidFill>
                <a:effectLst/>
                <a:latin typeface="Montserrat" pitchFamily="2" charset="77"/>
              </a:rPr>
              <a:t> is introduced as a new </a:t>
            </a:r>
            <a:r>
              <a:rPr lang="en-US" sz="1400" b="0" i="0" u="none" strike="noStrike" dirty="0">
                <a:solidFill>
                  <a:srgbClr val="FF0000"/>
                </a:solidFill>
                <a:effectLst/>
                <a:latin typeface="Montserrat" pitchFamily="2" charset="77"/>
                <a:hlinkClick r:id="rId8"/>
              </a:rPr>
              <a:t>art-historical term</a:t>
            </a:r>
            <a:r>
              <a:rPr lang="en-US" sz="1400" b="0" i="0" dirty="0">
                <a:solidFill>
                  <a:srgbClr val="333333"/>
                </a:solidFill>
                <a:effectLst/>
                <a:latin typeface="Montserrat" pitchFamily="2" charset="77"/>
              </a:rPr>
              <a:t> to describe fine artists using digital technology to convey subjective, emotional content.</a:t>
            </a:r>
          </a:p>
          <a:p>
            <a:pPr algn="l"/>
            <a:endParaRPr lang="en-US" sz="1400" b="0" i="0" dirty="0">
              <a:solidFill>
                <a:srgbClr val="333333"/>
              </a:solidFill>
              <a:effectLst/>
              <a:latin typeface="Montserrat" pitchFamily="2" charset="77"/>
            </a:endParaRPr>
          </a:p>
          <a:p>
            <a:pPr algn="l"/>
            <a:r>
              <a:rPr lang="en-US" sz="1400" b="0" i="0" dirty="0">
                <a:solidFill>
                  <a:srgbClr val="333333"/>
                </a:solidFill>
                <a:effectLst/>
                <a:latin typeface="Montserrat" pitchFamily="2" charset="77"/>
              </a:rPr>
              <a:t>Techspressionism distinguishes expressive fine art from such genres as “digital art,” which can include animated movies, and video games, as well as  from “new media” works that do not embody convincing artistic intent.</a:t>
            </a:r>
          </a:p>
          <a:p>
            <a:endParaRPr lang="en-US" sz="1400" b="0" i="0" dirty="0">
              <a:solidFill>
                <a:srgbClr val="050505"/>
              </a:solidFill>
              <a:effectLst/>
              <a:latin typeface="Montserrat" pitchFamily="2" charset="77"/>
            </a:endParaRPr>
          </a:p>
          <a:p>
            <a:pPr algn="l"/>
            <a:r>
              <a:rPr lang="en-US" sz="1400" b="0" i="1" dirty="0">
                <a:solidFill>
                  <a:srgbClr val="050505"/>
                </a:solidFill>
                <a:effectLst/>
                <a:latin typeface="Montserrat" pitchFamily="2" charset="77"/>
              </a:rPr>
              <a:t>An artistic approach in which technology is utilized as a means to express emotional experience. (Wikipedia)</a:t>
            </a:r>
          </a:p>
          <a:p>
            <a:pPr algn="l"/>
            <a:endParaRPr lang="en-US" sz="1400" b="0" i="1" dirty="0">
              <a:solidFill>
                <a:srgbClr val="050505"/>
              </a:solidFill>
              <a:effectLst/>
              <a:latin typeface="Montserrat" pitchFamily="2" charset="77"/>
            </a:endParaRPr>
          </a:p>
          <a:p>
            <a:pPr algn="l"/>
            <a:r>
              <a:rPr lang="en-US" sz="1400" b="0" i="1" dirty="0">
                <a:solidFill>
                  <a:srgbClr val="050505"/>
                </a:solidFill>
                <a:effectLst/>
                <a:latin typeface="Montserrat" pitchFamily="2" charset="77"/>
              </a:rPr>
              <a:t>A 21st century artistic and social movement (WIRED)</a:t>
            </a:r>
          </a:p>
          <a:p>
            <a:pPr algn="l"/>
            <a:endParaRPr lang="en-US" sz="1400" b="0" i="0" dirty="0">
              <a:solidFill>
                <a:srgbClr val="050505"/>
              </a:solidFill>
              <a:effectLst/>
              <a:latin typeface="Montserrat" pitchFamily="2" charset="77"/>
            </a:endParaRPr>
          </a:p>
          <a:p>
            <a:pPr algn="l"/>
            <a:r>
              <a:rPr lang="en-US" sz="1400" dirty="0">
                <a:solidFill>
                  <a:srgbClr val="050505"/>
                </a:solidFill>
                <a:latin typeface="Montserrat" pitchFamily="2" charset="77"/>
              </a:rPr>
              <a:t>Group Founder:</a:t>
            </a:r>
            <a:endParaRPr lang="en-US" sz="1400" b="0" i="0" dirty="0">
              <a:solidFill>
                <a:srgbClr val="050505"/>
              </a:solidFill>
              <a:effectLst/>
              <a:latin typeface="Montserrat" pitchFamily="2" charset="77"/>
            </a:endParaRPr>
          </a:p>
          <a:p>
            <a:pPr algn="l"/>
            <a:r>
              <a:rPr lang="en-US" sz="1400" b="0" i="0" u="none" strike="noStrike" dirty="0">
                <a:solidFill>
                  <a:srgbClr val="050505"/>
                </a:solidFill>
                <a:effectLst/>
                <a:latin typeface="Montserrat" pitchFamily="2" charset="77"/>
                <a:hlinkClick r:id="rId9"/>
              </a:rPr>
              <a:t>Colin Goldberg</a:t>
            </a:r>
            <a:r>
              <a:rPr lang="en-US" sz="1400" b="0" i="0" u="none" strike="noStrike" dirty="0">
                <a:solidFill>
                  <a:srgbClr val="050505"/>
                </a:solidFill>
                <a:effectLst/>
                <a:latin typeface="Montserrat" pitchFamily="2" charset="77"/>
              </a:rPr>
              <a:t> (Artist/Curator), NY, USA. </a:t>
            </a:r>
          </a:p>
          <a:p>
            <a:pPr algn="l"/>
            <a:endParaRPr lang="en-US" sz="1400" b="0" i="0" dirty="0">
              <a:solidFill>
                <a:srgbClr val="050505"/>
              </a:solidFill>
              <a:effectLst/>
              <a:latin typeface="Montserrat" pitchFamily="2" charset="77"/>
            </a:endParaRPr>
          </a:p>
          <a:p>
            <a:pPr algn="l"/>
            <a:r>
              <a:rPr lang="en-US" sz="1400" dirty="0">
                <a:solidFill>
                  <a:srgbClr val="050505"/>
                </a:solidFill>
                <a:latin typeface="Montserrat" pitchFamily="2" charset="77"/>
              </a:rPr>
              <a:t>Group Adviser:</a:t>
            </a:r>
            <a:endParaRPr lang="en-US" sz="1400" b="0" i="0" dirty="0">
              <a:solidFill>
                <a:srgbClr val="050505"/>
              </a:solidFill>
              <a:effectLst/>
              <a:latin typeface="Montserrat" pitchFamily="2" charset="77"/>
            </a:endParaRPr>
          </a:p>
          <a:p>
            <a:pPr algn="l"/>
            <a:r>
              <a:rPr lang="en-US" sz="1400" b="0" i="0" dirty="0">
                <a:solidFill>
                  <a:srgbClr val="050505"/>
                </a:solidFill>
                <a:effectLst/>
                <a:latin typeface="Montserrat" pitchFamily="2" charset="77"/>
                <a:hlinkClick r:id="rId10"/>
              </a:rPr>
              <a:t>Helen Harrison</a:t>
            </a:r>
            <a:r>
              <a:rPr lang="en-US" sz="1400" b="0" i="0" dirty="0">
                <a:solidFill>
                  <a:srgbClr val="050505"/>
                </a:solidFill>
                <a:effectLst/>
                <a:latin typeface="Montserrat" pitchFamily="2" charset="77"/>
              </a:rPr>
              <a:t>, </a:t>
            </a:r>
            <a:r>
              <a:rPr lang="en-US" sz="1400" dirty="0">
                <a:solidFill>
                  <a:srgbClr val="050505"/>
                </a:solidFill>
                <a:latin typeface="Montserrat" pitchFamily="2" charset="77"/>
              </a:rPr>
              <a:t>D</a:t>
            </a:r>
            <a:r>
              <a:rPr lang="en-US" sz="1400" b="0" i="0" dirty="0">
                <a:solidFill>
                  <a:srgbClr val="050505"/>
                </a:solidFill>
                <a:effectLst/>
                <a:latin typeface="Montserrat" pitchFamily="2" charset="77"/>
              </a:rPr>
              <a:t>irector of the Pollock-Krasner House and Study Center, NY, USA.</a:t>
            </a:r>
          </a:p>
          <a:p>
            <a:pPr algn="l"/>
            <a:endParaRPr lang="en-US" sz="1400" b="0" i="0" dirty="0">
              <a:solidFill>
                <a:srgbClr val="050505"/>
              </a:solidFill>
              <a:effectLst/>
              <a:latin typeface="Montserrat" pitchFamily="2" charset="77"/>
            </a:endParaRPr>
          </a:p>
          <a:p>
            <a:pPr algn="l"/>
            <a:r>
              <a:rPr lang="en-US" sz="1400" b="0" i="0" dirty="0">
                <a:solidFill>
                  <a:srgbClr val="050505"/>
                </a:solidFill>
                <a:effectLst/>
                <a:latin typeface="Montserrat" pitchFamily="2" charset="77"/>
              </a:rPr>
              <a:t>The Techspressionist Visual Artist Index includes artists working with technology from over 40 countries.</a:t>
            </a:r>
          </a:p>
          <a:p>
            <a:pPr algn="l"/>
            <a:endParaRPr lang="en-US" sz="1400" b="0" i="0" dirty="0">
              <a:solidFill>
                <a:srgbClr val="050505"/>
              </a:solidFill>
              <a:effectLst/>
              <a:latin typeface="Montserrat" pitchFamily="2" charset="77"/>
            </a:endParaRPr>
          </a:p>
          <a:p>
            <a:pPr algn="l"/>
            <a:r>
              <a:rPr lang="en-US" sz="1400" b="0" i="0" u="none" strike="noStrike" dirty="0">
                <a:solidFill>
                  <a:srgbClr val="050505"/>
                </a:solidFill>
                <a:effectLst/>
                <a:latin typeface="Montserrat" pitchFamily="2" charset="77"/>
                <a:hlinkClick r:id="rId11"/>
              </a:rPr>
              <a:t>en.m.wikipedia.org/wiki/Techspressionism</a:t>
            </a:r>
            <a:endParaRPr lang="en-US" sz="1400" b="0" i="0" dirty="0">
              <a:solidFill>
                <a:srgbClr val="050505"/>
              </a:solidFill>
              <a:effectLst/>
              <a:latin typeface="Montserrat" pitchFamily="2" charset="77"/>
            </a:endParaRPr>
          </a:p>
          <a:p>
            <a:pPr algn="l"/>
            <a:r>
              <a:rPr lang="en-US" sz="1400" b="0" i="0" u="none" strike="noStrike" dirty="0">
                <a:solidFill>
                  <a:srgbClr val="050505"/>
                </a:solidFill>
                <a:effectLst/>
                <a:latin typeface="Montserrat" pitchFamily="2" charset="77"/>
                <a:hlinkClick r:id="rId12"/>
              </a:rPr>
              <a:t>techspressionism.com/</a:t>
            </a:r>
            <a:endParaRPr lang="en-US" sz="1400" b="0" i="0" u="none" strike="noStrike" dirty="0">
              <a:solidFill>
                <a:srgbClr val="050505"/>
              </a:solidFill>
              <a:effectLst/>
              <a:latin typeface="Montserrat" pitchFamily="2" charset="77"/>
            </a:endParaRPr>
          </a:p>
          <a:p>
            <a:r>
              <a:rPr lang="en-US" sz="1400" b="0" i="0" u="none" strike="noStrike" dirty="0">
                <a:solidFill>
                  <a:srgbClr val="050505"/>
                </a:solidFill>
                <a:effectLst/>
                <a:latin typeface="Montserrat" pitchFamily="2" charset="77"/>
                <a:hlinkClick r:id="rId13"/>
              </a:rPr>
              <a:t>techspressionism.com/salon/</a:t>
            </a:r>
            <a:endParaRPr lang="en-US" sz="1400" b="0" i="0" dirty="0">
              <a:solidFill>
                <a:srgbClr val="050505"/>
              </a:solidFill>
              <a:effectLst/>
              <a:latin typeface="Montserrat" pitchFamily="2" charset="77"/>
            </a:endParaRPr>
          </a:p>
        </p:txBody>
      </p:sp>
      <p:sp>
        <p:nvSpPr>
          <p:cNvPr id="4096" name="Rectangle 4095">
            <a:extLst>
              <a:ext uri="{FF2B5EF4-FFF2-40B4-BE49-F238E27FC236}">
                <a16:creationId xmlns:a16="http://schemas.microsoft.com/office/drawing/2014/main" id="{D3467B31-1C5B-8069-7BA6-D7CE48844253}"/>
              </a:ext>
            </a:extLst>
          </p:cNvPr>
          <p:cNvSpPr/>
          <p:nvPr/>
        </p:nvSpPr>
        <p:spPr>
          <a:xfrm>
            <a:off x="0" y="11875"/>
            <a:ext cx="11738658" cy="46313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97" name="TextBox 4096">
            <a:extLst>
              <a:ext uri="{FF2B5EF4-FFF2-40B4-BE49-F238E27FC236}">
                <a16:creationId xmlns:a16="http://schemas.microsoft.com/office/drawing/2014/main" id="{83B26082-25E8-AC3E-F845-0D3A97FEE333}"/>
              </a:ext>
            </a:extLst>
          </p:cNvPr>
          <p:cNvSpPr txBox="1"/>
          <p:nvPr/>
        </p:nvSpPr>
        <p:spPr>
          <a:xfrm>
            <a:off x="168740" y="-3788"/>
            <a:ext cx="5927260" cy="461665"/>
          </a:xfrm>
          <a:prstGeom prst="rect">
            <a:avLst/>
          </a:prstGeom>
          <a:noFill/>
        </p:spPr>
        <p:txBody>
          <a:bodyPr wrap="square" rtlCol="0">
            <a:spAutoFit/>
          </a:bodyPr>
          <a:lstStyle/>
          <a:p>
            <a:r>
              <a:rPr lang="it-IT" sz="24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Techspressionism India </a:t>
            </a:r>
            <a:r>
              <a:rPr lang="it-IT" sz="18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(Founder)</a:t>
            </a:r>
            <a:endParaRPr lang="id-ID" sz="18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grpSp>
        <p:nvGrpSpPr>
          <p:cNvPr id="4099" name="Group 4098">
            <a:extLst>
              <a:ext uri="{FF2B5EF4-FFF2-40B4-BE49-F238E27FC236}">
                <a16:creationId xmlns:a16="http://schemas.microsoft.com/office/drawing/2014/main" id="{AFDBBDB9-F77C-1C18-937F-2E7405FC7CFF}"/>
              </a:ext>
            </a:extLst>
          </p:cNvPr>
          <p:cNvGrpSpPr/>
          <p:nvPr/>
        </p:nvGrpSpPr>
        <p:grpSpPr>
          <a:xfrm>
            <a:off x="11642643" y="-16403"/>
            <a:ext cx="549357" cy="6874404"/>
            <a:chOff x="11642643" y="-16403"/>
            <a:chExt cx="549357" cy="6874404"/>
          </a:xfrm>
        </p:grpSpPr>
        <p:graphicFrame>
          <p:nvGraphicFramePr>
            <p:cNvPr id="4101" name="Object 4100">
              <a:extLst>
                <a:ext uri="{FF2B5EF4-FFF2-40B4-BE49-F238E27FC236}">
                  <a16:creationId xmlns:a16="http://schemas.microsoft.com/office/drawing/2014/main" id="{55D4ED1F-1179-F315-A4A8-52E106879EEE}"/>
                </a:ext>
              </a:extLst>
            </p:cNvPr>
            <p:cNvGraphicFramePr>
              <a:graphicFrameLocks noChangeAspect="1"/>
            </p:cNvGraphicFramePr>
            <p:nvPr/>
          </p:nvGraphicFramePr>
          <p:xfrm>
            <a:off x="11738658" y="-16403"/>
            <a:ext cx="453342" cy="6874404"/>
          </p:xfrm>
          <a:graphic>
            <a:graphicData uri="http://schemas.openxmlformats.org/presentationml/2006/ole">
              <mc:AlternateContent xmlns:mc="http://schemas.openxmlformats.org/markup-compatibility/2006">
                <mc:Choice xmlns:v="urn:schemas-microsoft-com:vml" Requires="v">
                  <p:oleObj name="Image" r:id="rId14" imgW="1015560" imgH="9714240" progId="Photoshop.Image.13">
                    <p:embed/>
                  </p:oleObj>
                </mc:Choice>
                <mc:Fallback>
                  <p:oleObj name="Image" r:id="rId14" imgW="1015560" imgH="9714240" progId="Photoshop.Image.13">
                    <p:embed/>
                    <p:pic>
                      <p:nvPicPr>
                        <p:cNvPr id="4101" name="Object 4100">
                          <a:extLst>
                            <a:ext uri="{FF2B5EF4-FFF2-40B4-BE49-F238E27FC236}">
                              <a16:creationId xmlns:a16="http://schemas.microsoft.com/office/drawing/2014/main" id="{55D4ED1F-1179-F315-A4A8-52E106879EEE}"/>
                            </a:ext>
                          </a:extLst>
                        </p:cNvPr>
                        <p:cNvPicPr/>
                        <p:nvPr/>
                      </p:nvPicPr>
                      <p:blipFill>
                        <a:blip r:embed="rId15"/>
                        <a:stretch>
                          <a:fillRect/>
                        </a:stretch>
                      </p:blipFill>
                      <p:spPr>
                        <a:xfrm>
                          <a:off x="11738658" y="-16403"/>
                          <a:ext cx="453342" cy="6874404"/>
                        </a:xfrm>
                        <a:prstGeom prst="rect">
                          <a:avLst/>
                        </a:prstGeom>
                      </p:spPr>
                    </p:pic>
                  </p:oleObj>
                </mc:Fallback>
              </mc:AlternateContent>
            </a:graphicData>
          </a:graphic>
        </p:graphicFrame>
        <p:sp>
          <p:nvSpPr>
            <p:cNvPr id="4103" name="TextBox 4102">
              <a:extLst>
                <a:ext uri="{FF2B5EF4-FFF2-40B4-BE49-F238E27FC236}">
                  <a16:creationId xmlns:a16="http://schemas.microsoft.com/office/drawing/2014/main" id="{554C51AC-4799-E860-D262-37D522C7F035}"/>
                </a:ext>
              </a:extLst>
            </p:cNvPr>
            <p:cNvSpPr txBox="1"/>
            <p:nvPr/>
          </p:nvSpPr>
          <p:spPr>
            <a:xfrm rot="5400000">
              <a:off x="10541664" y="5277871"/>
              <a:ext cx="2509735" cy="307777"/>
            </a:xfrm>
            <a:prstGeom prst="rect">
              <a:avLst/>
            </a:prstGeom>
            <a:noFill/>
          </p:spPr>
          <p:txBody>
            <a:bodyPr wrap="square" rtlCol="0">
              <a:spAutoFit/>
            </a:bodyPr>
            <a:lstStyle/>
            <a:p>
              <a:pPr algn="r"/>
              <a:r>
                <a:rPr lang="en-US" sz="1400" spc="600" dirty="0" err="1">
                  <a:solidFill>
                    <a:schemeClr val="bg1"/>
                  </a:solidFill>
                  <a:latin typeface="DIN Condensed" panose="02000503030000020004" pitchFamily="2" charset="0"/>
                  <a:ea typeface="Cardo" panose="02020600000000000000" pitchFamily="18" charset="-79"/>
                  <a:cs typeface="Cardo" panose="02020600000000000000" pitchFamily="18" charset="-79"/>
                </a:rPr>
                <a:t>R.Gopakumar</a:t>
              </a:r>
              <a:endParaRPr lang="id-ID" sz="1400" spc="600" dirty="0">
                <a:solidFill>
                  <a:schemeClr val="bg1"/>
                </a:solidFill>
                <a:latin typeface="DIN Condensed" panose="02000503030000020004" pitchFamily="2" charset="0"/>
                <a:ea typeface="Cardo" panose="02020600000000000000" pitchFamily="18" charset="-79"/>
                <a:cs typeface="Cardo" panose="02020600000000000000" pitchFamily="18" charset="-79"/>
              </a:endParaRPr>
            </a:p>
          </p:txBody>
        </p:sp>
      </p:grpSp>
      <p:pic>
        <p:nvPicPr>
          <p:cNvPr id="4" name="Picture 3">
            <a:extLst>
              <a:ext uri="{FF2B5EF4-FFF2-40B4-BE49-F238E27FC236}">
                <a16:creationId xmlns:a16="http://schemas.microsoft.com/office/drawing/2014/main" id="{5CA25D01-3FCB-4BFE-984E-6EC5567AE3FE}"/>
              </a:ext>
            </a:extLst>
          </p:cNvPr>
          <p:cNvPicPr>
            <a:picLocks noChangeAspect="1"/>
          </p:cNvPicPr>
          <p:nvPr/>
        </p:nvPicPr>
        <p:blipFill>
          <a:blip r:embed="rId16"/>
          <a:stretch>
            <a:fillRect/>
          </a:stretch>
        </p:blipFill>
        <p:spPr>
          <a:xfrm>
            <a:off x="322730" y="861732"/>
            <a:ext cx="3532094" cy="2150346"/>
          </a:xfrm>
          <a:prstGeom prst="rect">
            <a:avLst/>
          </a:prstGeom>
        </p:spPr>
      </p:pic>
    </p:spTree>
    <p:extLst>
      <p:ext uri="{BB962C8B-B14F-4D97-AF65-F5344CB8AC3E}">
        <p14:creationId xmlns:p14="http://schemas.microsoft.com/office/powerpoint/2010/main" val="3165643971"/>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hlinkClick r:id="rId2"/>
            <a:extLst>
              <a:ext uri="{FF2B5EF4-FFF2-40B4-BE49-F238E27FC236}">
                <a16:creationId xmlns:a16="http://schemas.microsoft.com/office/drawing/2014/main" id="{295ADB58-BE2B-748B-2459-BDCD37B187D3}"/>
              </a:ext>
            </a:extLst>
          </p:cNvPr>
          <p:cNvSpPr txBox="1"/>
          <p:nvPr/>
        </p:nvSpPr>
        <p:spPr>
          <a:xfrm>
            <a:off x="358588" y="3077288"/>
            <a:ext cx="5020236" cy="338554"/>
          </a:xfrm>
          <a:prstGeom prst="rect">
            <a:avLst/>
          </a:prstGeom>
          <a:noFill/>
        </p:spPr>
        <p:txBody>
          <a:bodyPr wrap="square" rtlCol="0">
            <a:spAutoFit/>
          </a:bodyPr>
          <a:lstStyle/>
          <a:p>
            <a:pPr algn="ctr"/>
            <a:r>
              <a:rPr lang="en-US" sz="1600"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3"/>
              </a:rPr>
              <a:t>Unhealed Wounds</a:t>
            </a:r>
            <a:endParaRPr lang="id-ID" sz="16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26" name="Rectangle 25">
            <a:extLst>
              <a:ext uri="{FF2B5EF4-FFF2-40B4-BE49-F238E27FC236}">
                <a16:creationId xmlns:a16="http://schemas.microsoft.com/office/drawing/2014/main" id="{1D6BCF61-AA3A-0A5C-E454-457CF0B7D717}"/>
              </a:ext>
            </a:extLst>
          </p:cNvPr>
          <p:cNvSpPr/>
          <p:nvPr/>
        </p:nvSpPr>
        <p:spPr>
          <a:xfrm>
            <a:off x="0" y="11875"/>
            <a:ext cx="11738658" cy="46313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35E2CDA-ACDD-4BD1-2EF1-DFF4F35129CE}"/>
              </a:ext>
            </a:extLst>
          </p:cNvPr>
          <p:cNvSpPr txBox="1"/>
          <p:nvPr/>
        </p:nvSpPr>
        <p:spPr>
          <a:xfrm>
            <a:off x="168740" y="-3788"/>
            <a:ext cx="3273343" cy="461665"/>
          </a:xfrm>
          <a:prstGeom prst="rect">
            <a:avLst/>
          </a:prstGeom>
          <a:noFill/>
        </p:spPr>
        <p:txBody>
          <a:bodyPr wrap="square" rtlCol="0">
            <a:spAutoFit/>
          </a:bodyPr>
          <a:lstStyle/>
          <a:p>
            <a:r>
              <a:rPr lang="en-US" sz="24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Digital Art Projects and Concepts</a:t>
            </a:r>
            <a:endParaRPr lang="id-ID" sz="24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grpSp>
        <p:nvGrpSpPr>
          <p:cNvPr id="28" name="Group 27">
            <a:extLst>
              <a:ext uri="{FF2B5EF4-FFF2-40B4-BE49-F238E27FC236}">
                <a16:creationId xmlns:a16="http://schemas.microsoft.com/office/drawing/2014/main" id="{09157B80-A58C-959E-6FD2-5D925634AB23}"/>
              </a:ext>
            </a:extLst>
          </p:cNvPr>
          <p:cNvGrpSpPr/>
          <p:nvPr/>
        </p:nvGrpSpPr>
        <p:grpSpPr>
          <a:xfrm>
            <a:off x="11642643" y="-16403"/>
            <a:ext cx="549357" cy="6874404"/>
            <a:chOff x="11642643" y="-16403"/>
            <a:chExt cx="549357" cy="6874404"/>
          </a:xfrm>
        </p:grpSpPr>
        <p:graphicFrame>
          <p:nvGraphicFramePr>
            <p:cNvPr id="29" name="Object 28">
              <a:extLst>
                <a:ext uri="{FF2B5EF4-FFF2-40B4-BE49-F238E27FC236}">
                  <a16:creationId xmlns:a16="http://schemas.microsoft.com/office/drawing/2014/main" id="{9307A80C-0F37-606E-94E6-82EA0DC2CD65}"/>
                </a:ext>
              </a:extLst>
            </p:cNvPr>
            <p:cNvGraphicFramePr>
              <a:graphicFrameLocks noChangeAspect="1"/>
            </p:cNvGraphicFramePr>
            <p:nvPr/>
          </p:nvGraphicFramePr>
          <p:xfrm>
            <a:off x="11738658" y="-16403"/>
            <a:ext cx="453342" cy="6874404"/>
          </p:xfrm>
          <a:graphic>
            <a:graphicData uri="http://schemas.openxmlformats.org/presentationml/2006/ole">
              <mc:AlternateContent xmlns:mc="http://schemas.openxmlformats.org/markup-compatibility/2006">
                <mc:Choice xmlns:v="urn:schemas-microsoft-com:vml" Requires="v">
                  <p:oleObj name="Image" r:id="rId4" imgW="1015560" imgH="9714240" progId="Photoshop.Image.13">
                    <p:embed/>
                  </p:oleObj>
                </mc:Choice>
                <mc:Fallback>
                  <p:oleObj name="Image" r:id="rId4" imgW="1015560" imgH="9714240" progId="Photoshop.Image.13">
                    <p:embed/>
                    <p:pic>
                      <p:nvPicPr>
                        <p:cNvPr id="29" name="Object 28">
                          <a:extLst>
                            <a:ext uri="{FF2B5EF4-FFF2-40B4-BE49-F238E27FC236}">
                              <a16:creationId xmlns:a16="http://schemas.microsoft.com/office/drawing/2014/main" id="{9307A80C-0F37-606E-94E6-82EA0DC2CD65}"/>
                            </a:ext>
                          </a:extLst>
                        </p:cNvPr>
                        <p:cNvPicPr/>
                        <p:nvPr/>
                      </p:nvPicPr>
                      <p:blipFill>
                        <a:blip r:embed="rId5"/>
                        <a:stretch>
                          <a:fillRect/>
                        </a:stretch>
                      </p:blipFill>
                      <p:spPr>
                        <a:xfrm>
                          <a:off x="11738658" y="-16403"/>
                          <a:ext cx="453342" cy="6874404"/>
                        </a:xfrm>
                        <a:prstGeom prst="rect">
                          <a:avLst/>
                        </a:prstGeom>
                      </p:spPr>
                    </p:pic>
                  </p:oleObj>
                </mc:Fallback>
              </mc:AlternateContent>
            </a:graphicData>
          </a:graphic>
        </p:graphicFrame>
        <p:sp>
          <p:nvSpPr>
            <p:cNvPr id="30" name="TextBox 29">
              <a:extLst>
                <a:ext uri="{FF2B5EF4-FFF2-40B4-BE49-F238E27FC236}">
                  <a16:creationId xmlns:a16="http://schemas.microsoft.com/office/drawing/2014/main" id="{487C4901-868E-2ED2-F011-AD4C9F4ADD04}"/>
                </a:ext>
              </a:extLst>
            </p:cNvPr>
            <p:cNvSpPr txBox="1"/>
            <p:nvPr/>
          </p:nvSpPr>
          <p:spPr>
            <a:xfrm rot="5400000">
              <a:off x="10541664" y="5277871"/>
              <a:ext cx="2509735" cy="307777"/>
            </a:xfrm>
            <a:prstGeom prst="rect">
              <a:avLst/>
            </a:prstGeom>
            <a:noFill/>
          </p:spPr>
          <p:txBody>
            <a:bodyPr wrap="square" rtlCol="0">
              <a:spAutoFit/>
            </a:bodyPr>
            <a:lstStyle/>
            <a:p>
              <a:pPr algn="r"/>
              <a:r>
                <a:rPr lang="en-US" sz="1400" spc="600" dirty="0">
                  <a:solidFill>
                    <a:schemeClr val="bg1"/>
                  </a:solidFill>
                  <a:latin typeface="DIN Condensed" panose="02000503030000020004" pitchFamily="2" charset="0"/>
                  <a:ea typeface="Cardo" panose="02020600000000000000" pitchFamily="18" charset="-79"/>
                  <a:cs typeface="Cardo" panose="02020600000000000000" pitchFamily="18" charset="-79"/>
                </a:rPr>
                <a:t>R.Gopakumar</a:t>
              </a:r>
              <a:endParaRPr lang="id-ID" sz="1400" spc="600" dirty="0">
                <a:solidFill>
                  <a:schemeClr val="bg1"/>
                </a:solidFill>
                <a:latin typeface="DIN Condensed" panose="02000503030000020004" pitchFamily="2" charset="0"/>
                <a:ea typeface="Cardo" panose="02020600000000000000" pitchFamily="18" charset="-79"/>
                <a:cs typeface="Cardo" panose="02020600000000000000" pitchFamily="18" charset="-79"/>
              </a:endParaRPr>
            </a:p>
          </p:txBody>
        </p:sp>
      </p:grpSp>
      <p:pic>
        <p:nvPicPr>
          <p:cNvPr id="16" name="Picture 15">
            <a:extLst>
              <a:ext uri="{FF2B5EF4-FFF2-40B4-BE49-F238E27FC236}">
                <a16:creationId xmlns:a16="http://schemas.microsoft.com/office/drawing/2014/main" id="{7E9F4D98-34EF-D066-1136-A95B7D1838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2" y="3702425"/>
            <a:ext cx="1634694" cy="163469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C5F4972A-8161-070D-8494-3A4C28BE3C6E}"/>
              </a:ext>
            </a:extLst>
          </p:cNvPr>
          <p:cNvGrpSpPr/>
          <p:nvPr/>
        </p:nvGrpSpPr>
        <p:grpSpPr>
          <a:xfrm>
            <a:off x="371849" y="1182207"/>
            <a:ext cx="5015581" cy="1845796"/>
            <a:chOff x="390245" y="833716"/>
            <a:chExt cx="8404135" cy="3092825"/>
          </a:xfrm>
        </p:grpSpPr>
        <p:pic>
          <p:nvPicPr>
            <p:cNvPr id="1026" name="Picture 2">
              <a:extLst>
                <a:ext uri="{FF2B5EF4-FFF2-40B4-BE49-F238E27FC236}">
                  <a16:creationId xmlns:a16="http://schemas.microsoft.com/office/drawing/2014/main" id="{CAD5A670-59CE-B0BE-9568-B5E4F36A67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0245" y="833717"/>
              <a:ext cx="2744165" cy="30928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3815638-9CE4-E9D2-98EB-8F88BA2011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3096" y="833716"/>
              <a:ext cx="2738435" cy="30855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45EA80D-E4A0-BD09-8531-0D07276589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64908" y="833717"/>
              <a:ext cx="2729472" cy="3075461"/>
            </a:xfrm>
            <a:prstGeom prst="rect">
              <a:avLst/>
            </a:prstGeom>
            <a:noFill/>
            <a:extLst>
              <a:ext uri="{909E8E84-426E-40DD-AFC4-6F175D3DCCD1}">
                <a14:hiddenFill xmlns:a14="http://schemas.microsoft.com/office/drawing/2010/main">
                  <a:solidFill>
                    <a:srgbClr val="FFFFFF"/>
                  </a:solidFill>
                </a14:hiddenFill>
              </a:ext>
            </a:extLst>
          </p:spPr>
        </p:pic>
      </p:grpSp>
      <p:pic>
        <p:nvPicPr>
          <p:cNvPr id="1040" name="Picture 16">
            <a:extLst>
              <a:ext uri="{FF2B5EF4-FFF2-40B4-BE49-F238E27FC236}">
                <a16:creationId xmlns:a16="http://schemas.microsoft.com/office/drawing/2014/main" id="{EBBF7CDF-BE98-EAEA-B4D3-06497045D4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96371" y="1174234"/>
            <a:ext cx="2875983" cy="18373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9125EF6-A052-2854-28CA-E19092E70B9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69102" y="3703153"/>
            <a:ext cx="1639814" cy="16398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99BFC1DA-86C6-9031-5E99-4FC69B6C50E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6810" y="3711176"/>
            <a:ext cx="1629114" cy="162911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437F370-059B-337C-BDF4-C80EC910EB5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89964" y="3702462"/>
            <a:ext cx="1632301" cy="163230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AB5E1F99-1910-4502-9A83-6CDCBE6094C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08390" y="3710664"/>
            <a:ext cx="1295998" cy="161999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7E8B3DF7-B1EA-C00B-7B21-26E23FF99E0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586412" y="3710663"/>
            <a:ext cx="1287795" cy="160974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F083FBCC-7906-275A-59B0-DDE75CF29F0C}"/>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1" b="2000"/>
          <a:stretch/>
        </p:blipFill>
        <p:spPr bwMode="auto">
          <a:xfrm>
            <a:off x="9956234" y="3710664"/>
            <a:ext cx="1312402" cy="160769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rId2"/>
            <a:extLst>
              <a:ext uri="{FF2B5EF4-FFF2-40B4-BE49-F238E27FC236}">
                <a16:creationId xmlns:a16="http://schemas.microsoft.com/office/drawing/2014/main" id="{AC5DBB00-6181-BCD8-3905-E0003ABC9844}"/>
              </a:ext>
            </a:extLst>
          </p:cNvPr>
          <p:cNvSpPr txBox="1"/>
          <p:nvPr/>
        </p:nvSpPr>
        <p:spPr>
          <a:xfrm>
            <a:off x="5486400" y="3077288"/>
            <a:ext cx="2904565" cy="338554"/>
          </a:xfrm>
          <a:prstGeom prst="rect">
            <a:avLst/>
          </a:prstGeom>
          <a:noFill/>
        </p:spPr>
        <p:txBody>
          <a:bodyPr wrap="square" rtlCol="0">
            <a:spAutoFit/>
          </a:bodyPr>
          <a:lstStyle/>
          <a:p>
            <a:pPr algn="ctr"/>
            <a:r>
              <a:rPr lang="en-US" sz="1600"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17"/>
              </a:rPr>
              <a:t>Linguistics River (Net Project) 2012</a:t>
            </a:r>
            <a:endParaRPr lang="id-ID" sz="16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21" name="TextBox 20">
            <a:hlinkClick r:id="rId2"/>
            <a:extLst>
              <a:ext uri="{FF2B5EF4-FFF2-40B4-BE49-F238E27FC236}">
                <a16:creationId xmlns:a16="http://schemas.microsoft.com/office/drawing/2014/main" id="{B054EC9A-4E16-7E57-07EF-9B89AEA318D7}"/>
              </a:ext>
            </a:extLst>
          </p:cNvPr>
          <p:cNvSpPr txBox="1"/>
          <p:nvPr/>
        </p:nvSpPr>
        <p:spPr>
          <a:xfrm>
            <a:off x="358588" y="5486400"/>
            <a:ext cx="5029200" cy="338554"/>
          </a:xfrm>
          <a:prstGeom prst="rect">
            <a:avLst/>
          </a:prstGeom>
          <a:noFill/>
        </p:spPr>
        <p:txBody>
          <a:bodyPr wrap="square" rtlCol="0">
            <a:spAutoFit/>
          </a:bodyPr>
          <a:lstStyle/>
          <a:p>
            <a:pPr algn="ctr"/>
            <a:r>
              <a:rPr lang="en-US" sz="16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Life - Real Time 2012</a:t>
            </a:r>
            <a:endParaRPr lang="id-ID" sz="16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22" name="TextBox 21">
            <a:hlinkClick r:id="rId2"/>
            <a:extLst>
              <a:ext uri="{FF2B5EF4-FFF2-40B4-BE49-F238E27FC236}">
                <a16:creationId xmlns:a16="http://schemas.microsoft.com/office/drawing/2014/main" id="{BF4AFB8B-24DF-374A-F630-2BE6B43FB1B1}"/>
              </a:ext>
            </a:extLst>
          </p:cNvPr>
          <p:cNvSpPr txBox="1"/>
          <p:nvPr/>
        </p:nvSpPr>
        <p:spPr>
          <a:xfrm>
            <a:off x="5486400" y="5486400"/>
            <a:ext cx="1622612" cy="338554"/>
          </a:xfrm>
          <a:prstGeom prst="rect">
            <a:avLst/>
          </a:prstGeom>
          <a:noFill/>
        </p:spPr>
        <p:txBody>
          <a:bodyPr wrap="square" rtlCol="0">
            <a:spAutoFit/>
          </a:bodyPr>
          <a:lstStyle/>
          <a:p>
            <a:pPr algn="ctr"/>
            <a:r>
              <a:rPr lang="en-US" sz="16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Idol 2012</a:t>
            </a:r>
            <a:endParaRPr lang="id-ID" sz="16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23" name="TextBox 22">
            <a:hlinkClick r:id="rId2"/>
            <a:extLst>
              <a:ext uri="{FF2B5EF4-FFF2-40B4-BE49-F238E27FC236}">
                <a16:creationId xmlns:a16="http://schemas.microsoft.com/office/drawing/2014/main" id="{03FF65BD-6DB5-AB67-D636-2FAF9AF381EA}"/>
              </a:ext>
            </a:extLst>
          </p:cNvPr>
          <p:cNvSpPr txBox="1"/>
          <p:nvPr/>
        </p:nvSpPr>
        <p:spPr>
          <a:xfrm>
            <a:off x="7225553" y="5486400"/>
            <a:ext cx="4034118" cy="338554"/>
          </a:xfrm>
          <a:prstGeom prst="rect">
            <a:avLst/>
          </a:prstGeom>
          <a:noFill/>
        </p:spPr>
        <p:txBody>
          <a:bodyPr wrap="square" rtlCol="0">
            <a:spAutoFit/>
          </a:bodyPr>
          <a:lstStyle/>
          <a:p>
            <a:pPr algn="ctr"/>
            <a:r>
              <a:rPr lang="en-US" sz="1600"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18"/>
              </a:rPr>
              <a:t>Smudged Movement-Self Portrait</a:t>
            </a:r>
            <a:endParaRPr lang="id-ID" sz="16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Tree>
    <p:extLst>
      <p:ext uri="{BB962C8B-B14F-4D97-AF65-F5344CB8AC3E}">
        <p14:creationId xmlns:p14="http://schemas.microsoft.com/office/powerpoint/2010/main" val="669273824"/>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old&#10;&#10;Description automatically generated">
            <a:extLst>
              <a:ext uri="{FF2B5EF4-FFF2-40B4-BE49-F238E27FC236}">
                <a16:creationId xmlns:a16="http://schemas.microsoft.com/office/drawing/2014/main" id="{D5AA3AA1-9CFF-6050-D3A0-4F0175566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7604"/>
            <a:ext cx="11734800" cy="6600396"/>
          </a:xfrm>
          <a:prstGeom prst="rect">
            <a:avLst/>
          </a:prstGeom>
        </p:spPr>
      </p:pic>
      <p:sp>
        <p:nvSpPr>
          <p:cNvPr id="26" name="Rectangle 25">
            <a:extLst>
              <a:ext uri="{FF2B5EF4-FFF2-40B4-BE49-F238E27FC236}">
                <a16:creationId xmlns:a16="http://schemas.microsoft.com/office/drawing/2014/main" id="{1D6BCF61-AA3A-0A5C-E454-457CF0B7D717}"/>
              </a:ext>
            </a:extLst>
          </p:cNvPr>
          <p:cNvSpPr/>
          <p:nvPr/>
        </p:nvSpPr>
        <p:spPr>
          <a:xfrm>
            <a:off x="0" y="11875"/>
            <a:ext cx="11738658" cy="46313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35E2CDA-ACDD-4BD1-2EF1-DFF4F35129CE}"/>
              </a:ext>
            </a:extLst>
          </p:cNvPr>
          <p:cNvSpPr txBox="1"/>
          <p:nvPr/>
        </p:nvSpPr>
        <p:spPr>
          <a:xfrm>
            <a:off x="168740" y="-3788"/>
            <a:ext cx="3273343" cy="461665"/>
          </a:xfrm>
          <a:prstGeom prst="rect">
            <a:avLst/>
          </a:prstGeom>
          <a:noFill/>
        </p:spPr>
        <p:txBody>
          <a:bodyPr wrap="square" rtlCol="0">
            <a:spAutoFit/>
          </a:bodyPr>
          <a:lstStyle/>
          <a:p>
            <a:r>
              <a:rPr lang="en-US" sz="24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Digital Art Projects and Concepts</a:t>
            </a:r>
            <a:endParaRPr lang="id-ID" sz="24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grpSp>
        <p:nvGrpSpPr>
          <p:cNvPr id="28" name="Group 27">
            <a:extLst>
              <a:ext uri="{FF2B5EF4-FFF2-40B4-BE49-F238E27FC236}">
                <a16:creationId xmlns:a16="http://schemas.microsoft.com/office/drawing/2014/main" id="{09157B80-A58C-959E-6FD2-5D925634AB23}"/>
              </a:ext>
            </a:extLst>
          </p:cNvPr>
          <p:cNvGrpSpPr/>
          <p:nvPr/>
        </p:nvGrpSpPr>
        <p:grpSpPr>
          <a:xfrm>
            <a:off x="11642643" y="-16403"/>
            <a:ext cx="549357" cy="6874404"/>
            <a:chOff x="11642643" y="-16403"/>
            <a:chExt cx="549357" cy="6874404"/>
          </a:xfrm>
        </p:grpSpPr>
        <p:graphicFrame>
          <p:nvGraphicFramePr>
            <p:cNvPr id="29" name="Object 28">
              <a:extLst>
                <a:ext uri="{FF2B5EF4-FFF2-40B4-BE49-F238E27FC236}">
                  <a16:creationId xmlns:a16="http://schemas.microsoft.com/office/drawing/2014/main" id="{9307A80C-0F37-606E-94E6-82EA0DC2CD65}"/>
                </a:ext>
              </a:extLst>
            </p:cNvPr>
            <p:cNvGraphicFramePr>
              <a:graphicFrameLocks noChangeAspect="1"/>
            </p:cNvGraphicFramePr>
            <p:nvPr/>
          </p:nvGraphicFramePr>
          <p:xfrm>
            <a:off x="11738658" y="-16403"/>
            <a:ext cx="453342" cy="6874404"/>
          </p:xfrm>
          <a:graphic>
            <a:graphicData uri="http://schemas.openxmlformats.org/presentationml/2006/ole">
              <mc:AlternateContent xmlns:mc="http://schemas.openxmlformats.org/markup-compatibility/2006">
                <mc:Choice xmlns:v="urn:schemas-microsoft-com:vml" Requires="v">
                  <p:oleObj name="Image" r:id="rId3" imgW="1015560" imgH="9714240" progId="Photoshop.Image.13">
                    <p:embed/>
                  </p:oleObj>
                </mc:Choice>
                <mc:Fallback>
                  <p:oleObj name="Image" r:id="rId3" imgW="1015560" imgH="9714240" progId="Photoshop.Image.13">
                    <p:embed/>
                    <p:pic>
                      <p:nvPicPr>
                        <p:cNvPr id="29" name="Object 28">
                          <a:extLst>
                            <a:ext uri="{FF2B5EF4-FFF2-40B4-BE49-F238E27FC236}">
                              <a16:creationId xmlns:a16="http://schemas.microsoft.com/office/drawing/2014/main" id="{9307A80C-0F37-606E-94E6-82EA0DC2CD65}"/>
                            </a:ext>
                          </a:extLst>
                        </p:cNvPr>
                        <p:cNvPicPr/>
                        <p:nvPr/>
                      </p:nvPicPr>
                      <p:blipFill>
                        <a:blip r:embed="rId4"/>
                        <a:stretch>
                          <a:fillRect/>
                        </a:stretch>
                      </p:blipFill>
                      <p:spPr>
                        <a:xfrm>
                          <a:off x="11738658" y="-16403"/>
                          <a:ext cx="453342" cy="6874404"/>
                        </a:xfrm>
                        <a:prstGeom prst="rect">
                          <a:avLst/>
                        </a:prstGeom>
                      </p:spPr>
                    </p:pic>
                  </p:oleObj>
                </mc:Fallback>
              </mc:AlternateContent>
            </a:graphicData>
          </a:graphic>
        </p:graphicFrame>
        <p:sp>
          <p:nvSpPr>
            <p:cNvPr id="30" name="TextBox 29">
              <a:extLst>
                <a:ext uri="{FF2B5EF4-FFF2-40B4-BE49-F238E27FC236}">
                  <a16:creationId xmlns:a16="http://schemas.microsoft.com/office/drawing/2014/main" id="{487C4901-868E-2ED2-F011-AD4C9F4ADD04}"/>
                </a:ext>
              </a:extLst>
            </p:cNvPr>
            <p:cNvSpPr txBox="1"/>
            <p:nvPr/>
          </p:nvSpPr>
          <p:spPr>
            <a:xfrm rot="5400000">
              <a:off x="10541664" y="5277871"/>
              <a:ext cx="2509735" cy="307777"/>
            </a:xfrm>
            <a:prstGeom prst="rect">
              <a:avLst/>
            </a:prstGeom>
            <a:noFill/>
          </p:spPr>
          <p:txBody>
            <a:bodyPr wrap="square" rtlCol="0">
              <a:spAutoFit/>
            </a:bodyPr>
            <a:lstStyle/>
            <a:p>
              <a:pPr algn="r"/>
              <a:r>
                <a:rPr lang="en-US" sz="1400" spc="600" dirty="0">
                  <a:solidFill>
                    <a:schemeClr val="bg1"/>
                  </a:solidFill>
                  <a:latin typeface="DIN Condensed" panose="02000503030000020004" pitchFamily="2" charset="0"/>
                  <a:ea typeface="Cardo" panose="02020600000000000000" pitchFamily="18" charset="-79"/>
                  <a:cs typeface="Cardo" panose="02020600000000000000" pitchFamily="18" charset="-79"/>
                </a:rPr>
                <a:t>R.Gopakumar</a:t>
              </a:r>
              <a:endParaRPr lang="id-ID" sz="1400" spc="600" dirty="0">
                <a:solidFill>
                  <a:schemeClr val="bg1"/>
                </a:solidFill>
                <a:latin typeface="DIN Condensed" panose="02000503030000020004" pitchFamily="2" charset="0"/>
                <a:ea typeface="Cardo" panose="02020600000000000000" pitchFamily="18" charset="-79"/>
                <a:cs typeface="Cardo" panose="02020600000000000000" pitchFamily="18" charset="-79"/>
              </a:endParaRPr>
            </a:p>
          </p:txBody>
        </p:sp>
      </p:grpSp>
      <p:sp>
        <p:nvSpPr>
          <p:cNvPr id="20" name="TextBox 19">
            <a:hlinkClick r:id="rId5"/>
            <a:extLst>
              <a:ext uri="{FF2B5EF4-FFF2-40B4-BE49-F238E27FC236}">
                <a16:creationId xmlns:a16="http://schemas.microsoft.com/office/drawing/2014/main" id="{AC5DBB00-6181-BCD8-3905-E0003ABC9844}"/>
              </a:ext>
            </a:extLst>
          </p:cNvPr>
          <p:cNvSpPr txBox="1"/>
          <p:nvPr/>
        </p:nvSpPr>
        <p:spPr>
          <a:xfrm>
            <a:off x="3424517" y="83076"/>
            <a:ext cx="3926541" cy="338554"/>
          </a:xfrm>
          <a:prstGeom prst="rect">
            <a:avLst/>
          </a:prstGeom>
          <a:noFill/>
        </p:spPr>
        <p:txBody>
          <a:bodyPr wrap="square" rtlCol="0">
            <a:spAutoFit/>
          </a:bodyPr>
          <a:lstStyle/>
          <a:p>
            <a:r>
              <a:rPr lang="en-US" sz="16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101 Great Indian Portraits (Parametric Line Series)</a:t>
            </a:r>
            <a:endParaRPr lang="id-ID" sz="16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Tree>
    <p:extLst>
      <p:ext uri="{BB962C8B-B14F-4D97-AF65-F5344CB8AC3E}">
        <p14:creationId xmlns:p14="http://schemas.microsoft.com/office/powerpoint/2010/main" val="3239367183"/>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6BCF61-AA3A-0A5C-E454-457CF0B7D717}"/>
              </a:ext>
            </a:extLst>
          </p:cNvPr>
          <p:cNvSpPr/>
          <p:nvPr/>
        </p:nvSpPr>
        <p:spPr>
          <a:xfrm>
            <a:off x="0" y="11875"/>
            <a:ext cx="11738658" cy="46313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35E2CDA-ACDD-4BD1-2EF1-DFF4F35129CE}"/>
              </a:ext>
            </a:extLst>
          </p:cNvPr>
          <p:cNvSpPr txBox="1"/>
          <p:nvPr/>
        </p:nvSpPr>
        <p:spPr>
          <a:xfrm>
            <a:off x="168740" y="-3788"/>
            <a:ext cx="3273343" cy="461665"/>
          </a:xfrm>
          <a:prstGeom prst="rect">
            <a:avLst/>
          </a:prstGeom>
          <a:noFill/>
        </p:spPr>
        <p:txBody>
          <a:bodyPr wrap="square" rtlCol="0">
            <a:spAutoFit/>
          </a:bodyPr>
          <a:lstStyle/>
          <a:p>
            <a:r>
              <a:rPr lang="en-US" sz="24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Digital Art Projects and Concepts</a:t>
            </a:r>
            <a:endParaRPr lang="id-ID" sz="24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grpSp>
        <p:nvGrpSpPr>
          <p:cNvPr id="28" name="Group 27">
            <a:extLst>
              <a:ext uri="{FF2B5EF4-FFF2-40B4-BE49-F238E27FC236}">
                <a16:creationId xmlns:a16="http://schemas.microsoft.com/office/drawing/2014/main" id="{09157B80-A58C-959E-6FD2-5D925634AB23}"/>
              </a:ext>
            </a:extLst>
          </p:cNvPr>
          <p:cNvGrpSpPr/>
          <p:nvPr/>
        </p:nvGrpSpPr>
        <p:grpSpPr>
          <a:xfrm>
            <a:off x="11642643" y="0"/>
            <a:ext cx="549357" cy="6874404"/>
            <a:chOff x="11642643" y="-16403"/>
            <a:chExt cx="549357" cy="6874404"/>
          </a:xfrm>
        </p:grpSpPr>
        <p:graphicFrame>
          <p:nvGraphicFramePr>
            <p:cNvPr id="29" name="Object 28">
              <a:extLst>
                <a:ext uri="{FF2B5EF4-FFF2-40B4-BE49-F238E27FC236}">
                  <a16:creationId xmlns:a16="http://schemas.microsoft.com/office/drawing/2014/main" id="{9307A80C-0F37-606E-94E6-82EA0DC2CD65}"/>
                </a:ext>
              </a:extLst>
            </p:cNvPr>
            <p:cNvGraphicFramePr>
              <a:graphicFrameLocks noChangeAspect="1"/>
            </p:cNvGraphicFramePr>
            <p:nvPr/>
          </p:nvGraphicFramePr>
          <p:xfrm>
            <a:off x="11738658" y="-16403"/>
            <a:ext cx="453342" cy="6874404"/>
          </p:xfrm>
          <a:graphic>
            <a:graphicData uri="http://schemas.openxmlformats.org/presentationml/2006/ole">
              <mc:AlternateContent xmlns:mc="http://schemas.openxmlformats.org/markup-compatibility/2006">
                <mc:Choice xmlns:v="urn:schemas-microsoft-com:vml" Requires="v">
                  <p:oleObj name="Image" r:id="rId2" imgW="1015560" imgH="9714240" progId="Photoshop.Image.13">
                    <p:embed/>
                  </p:oleObj>
                </mc:Choice>
                <mc:Fallback>
                  <p:oleObj name="Image" r:id="rId2" imgW="1015560" imgH="9714240" progId="Photoshop.Image.13">
                    <p:embed/>
                    <p:pic>
                      <p:nvPicPr>
                        <p:cNvPr id="29" name="Object 28">
                          <a:extLst>
                            <a:ext uri="{FF2B5EF4-FFF2-40B4-BE49-F238E27FC236}">
                              <a16:creationId xmlns:a16="http://schemas.microsoft.com/office/drawing/2014/main" id="{9307A80C-0F37-606E-94E6-82EA0DC2CD65}"/>
                            </a:ext>
                          </a:extLst>
                        </p:cNvPr>
                        <p:cNvPicPr/>
                        <p:nvPr/>
                      </p:nvPicPr>
                      <p:blipFill>
                        <a:blip r:embed="rId3"/>
                        <a:stretch>
                          <a:fillRect/>
                        </a:stretch>
                      </p:blipFill>
                      <p:spPr>
                        <a:xfrm>
                          <a:off x="11738658" y="-16403"/>
                          <a:ext cx="453342" cy="6874404"/>
                        </a:xfrm>
                        <a:prstGeom prst="rect">
                          <a:avLst/>
                        </a:prstGeom>
                      </p:spPr>
                    </p:pic>
                  </p:oleObj>
                </mc:Fallback>
              </mc:AlternateContent>
            </a:graphicData>
          </a:graphic>
        </p:graphicFrame>
        <p:sp>
          <p:nvSpPr>
            <p:cNvPr id="30" name="TextBox 29">
              <a:extLst>
                <a:ext uri="{FF2B5EF4-FFF2-40B4-BE49-F238E27FC236}">
                  <a16:creationId xmlns:a16="http://schemas.microsoft.com/office/drawing/2014/main" id="{487C4901-868E-2ED2-F011-AD4C9F4ADD04}"/>
                </a:ext>
              </a:extLst>
            </p:cNvPr>
            <p:cNvSpPr txBox="1"/>
            <p:nvPr/>
          </p:nvSpPr>
          <p:spPr>
            <a:xfrm rot="5400000">
              <a:off x="10541664" y="5277871"/>
              <a:ext cx="2509735" cy="307777"/>
            </a:xfrm>
            <a:prstGeom prst="rect">
              <a:avLst/>
            </a:prstGeom>
            <a:noFill/>
          </p:spPr>
          <p:txBody>
            <a:bodyPr wrap="square" rtlCol="0">
              <a:spAutoFit/>
            </a:bodyPr>
            <a:lstStyle/>
            <a:p>
              <a:pPr algn="r"/>
              <a:r>
                <a:rPr lang="en-US" sz="1400" spc="600" dirty="0">
                  <a:solidFill>
                    <a:schemeClr val="bg1"/>
                  </a:solidFill>
                  <a:latin typeface="DIN Condensed" panose="02000503030000020004" pitchFamily="2" charset="0"/>
                  <a:ea typeface="Cardo" panose="02020600000000000000" pitchFamily="18" charset="-79"/>
                  <a:cs typeface="Cardo" panose="02020600000000000000" pitchFamily="18" charset="-79"/>
                </a:rPr>
                <a:t>R.Gopakumar</a:t>
              </a:r>
              <a:endParaRPr lang="id-ID" sz="1400" spc="600" dirty="0">
                <a:solidFill>
                  <a:schemeClr val="bg1"/>
                </a:solidFill>
                <a:latin typeface="DIN Condensed" panose="02000503030000020004" pitchFamily="2" charset="0"/>
                <a:ea typeface="Cardo" panose="02020600000000000000" pitchFamily="18" charset="-79"/>
                <a:cs typeface="Cardo" panose="02020600000000000000" pitchFamily="18" charset="-79"/>
              </a:endParaRPr>
            </a:p>
          </p:txBody>
        </p:sp>
      </p:grpSp>
      <p:sp>
        <p:nvSpPr>
          <p:cNvPr id="20" name="TextBox 19">
            <a:hlinkClick r:id="rId4"/>
            <a:extLst>
              <a:ext uri="{FF2B5EF4-FFF2-40B4-BE49-F238E27FC236}">
                <a16:creationId xmlns:a16="http://schemas.microsoft.com/office/drawing/2014/main" id="{AC5DBB00-6181-BCD8-3905-E0003ABC9844}"/>
              </a:ext>
            </a:extLst>
          </p:cNvPr>
          <p:cNvSpPr txBox="1"/>
          <p:nvPr/>
        </p:nvSpPr>
        <p:spPr>
          <a:xfrm>
            <a:off x="3424517" y="83076"/>
            <a:ext cx="3926541" cy="338554"/>
          </a:xfrm>
          <a:prstGeom prst="rect">
            <a:avLst/>
          </a:prstGeom>
          <a:noFill/>
        </p:spPr>
        <p:txBody>
          <a:bodyPr wrap="square" rtlCol="0">
            <a:spAutoFit/>
          </a:bodyPr>
          <a:lstStyle/>
          <a:p>
            <a:r>
              <a:rPr lang="en-US" sz="16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101 Great Indian Portraits (Parametric Line Series)</a:t>
            </a:r>
            <a:endParaRPr lang="id-ID" sz="16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pic>
        <p:nvPicPr>
          <p:cNvPr id="12" name="Picture 11" descr="A picture containing text, book&#10;&#10;Description automatically generated">
            <a:extLst>
              <a:ext uri="{FF2B5EF4-FFF2-40B4-BE49-F238E27FC236}">
                <a16:creationId xmlns:a16="http://schemas.microsoft.com/office/drawing/2014/main" id="{FE3C8354-FB1F-BCCC-F979-CD6998A66E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430" y="1697352"/>
            <a:ext cx="4605604" cy="4237282"/>
          </a:xfrm>
          <a:prstGeom prst="rect">
            <a:avLst/>
          </a:prstGeom>
        </p:spPr>
      </p:pic>
      <p:pic>
        <p:nvPicPr>
          <p:cNvPr id="14" name="Picture 13" descr="A person wearing a suit and tie&#10;&#10;Description automatically generated with medium confidence">
            <a:extLst>
              <a:ext uri="{FF2B5EF4-FFF2-40B4-BE49-F238E27FC236}">
                <a16:creationId xmlns:a16="http://schemas.microsoft.com/office/drawing/2014/main" id="{D9564E64-4CD2-5B51-5DE5-DD6538AC92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2689" y="1228231"/>
            <a:ext cx="2737407" cy="2522378"/>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1A222B1C-1E0B-AC0E-2219-8927E4C7E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2683" y="3839967"/>
            <a:ext cx="2730495" cy="2516010"/>
          </a:xfrm>
          <a:prstGeom prst="rect">
            <a:avLst/>
          </a:prstGeom>
        </p:spPr>
      </p:pic>
      <p:pic>
        <p:nvPicPr>
          <p:cNvPr id="18" name="Picture 17" descr="A close-up of a person&#10;&#10;Description automatically generated with medium confidence">
            <a:extLst>
              <a:ext uri="{FF2B5EF4-FFF2-40B4-BE49-F238E27FC236}">
                <a16:creationId xmlns:a16="http://schemas.microsoft.com/office/drawing/2014/main" id="{F9B11CDE-DA37-59F1-3490-573C89C1DC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31177" y="1228163"/>
            <a:ext cx="2731964" cy="2519083"/>
          </a:xfrm>
          <a:prstGeom prst="rect">
            <a:avLst/>
          </a:prstGeom>
        </p:spPr>
      </p:pic>
      <p:pic>
        <p:nvPicPr>
          <p:cNvPr id="21" name="Picture 20" descr="A close-up of a person's hand&#10;&#10;Description automatically generated with low confidence">
            <a:extLst>
              <a:ext uri="{FF2B5EF4-FFF2-40B4-BE49-F238E27FC236}">
                <a16:creationId xmlns:a16="http://schemas.microsoft.com/office/drawing/2014/main" id="{960C6E49-CF7D-D6D1-E35D-F9C4E106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40142" y="3839629"/>
            <a:ext cx="2714727" cy="2503190"/>
          </a:xfrm>
          <a:prstGeom prst="rect">
            <a:avLst/>
          </a:prstGeom>
        </p:spPr>
      </p:pic>
      <p:sp>
        <p:nvSpPr>
          <p:cNvPr id="22" name="TextBox 21">
            <a:hlinkClick r:id="rId4"/>
            <a:extLst>
              <a:ext uri="{FF2B5EF4-FFF2-40B4-BE49-F238E27FC236}">
                <a16:creationId xmlns:a16="http://schemas.microsoft.com/office/drawing/2014/main" id="{11698D1F-9DA6-569D-4914-9E999E08D894}"/>
              </a:ext>
            </a:extLst>
          </p:cNvPr>
          <p:cNvSpPr txBox="1"/>
          <p:nvPr/>
        </p:nvSpPr>
        <p:spPr>
          <a:xfrm>
            <a:off x="690283" y="6172200"/>
            <a:ext cx="4616822" cy="338554"/>
          </a:xfrm>
          <a:prstGeom prst="rect">
            <a:avLst/>
          </a:prstGeom>
          <a:noFill/>
        </p:spPr>
        <p:txBody>
          <a:bodyPr wrap="square" rtlCol="0">
            <a:spAutoFit/>
          </a:bodyPr>
          <a:lstStyle/>
          <a:p>
            <a:pPr algn="ctr"/>
            <a:r>
              <a:rPr lang="en-US" sz="16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Work Details</a:t>
            </a:r>
            <a:endParaRPr lang="id-ID" sz="16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Tree>
    <p:extLst>
      <p:ext uri="{BB962C8B-B14F-4D97-AF65-F5344CB8AC3E}">
        <p14:creationId xmlns:p14="http://schemas.microsoft.com/office/powerpoint/2010/main" val="785128150"/>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4">
            <a:extLst>
              <a:ext uri="{FF2B5EF4-FFF2-40B4-BE49-F238E27FC236}">
                <a16:creationId xmlns:a16="http://schemas.microsoft.com/office/drawing/2014/main" id="{9FEEF3FA-8E8A-3F0D-3C6C-26CFA18BE095}"/>
              </a:ext>
            </a:extLst>
          </p:cNvPr>
          <p:cNvPicPr>
            <a:picLocks noChangeAspect="1"/>
          </p:cNvPicPr>
          <p:nvPr/>
        </p:nvPicPr>
        <p:blipFill rotWithShape="1">
          <a:blip r:embed="rId2">
            <a:extLst>
              <a:ext uri="{28A0092B-C50C-407E-A947-70E740481C1C}">
                <a14:useLocalDpi xmlns:a14="http://schemas.microsoft.com/office/drawing/2010/main" val="0"/>
              </a:ext>
            </a:extLst>
          </a:blip>
          <a:srcRect l="6856" t="2064" r="11386" b="3255"/>
          <a:stretch/>
        </p:blipFill>
        <p:spPr>
          <a:xfrm>
            <a:off x="0" y="0"/>
            <a:ext cx="12200794" cy="6858000"/>
          </a:xfrm>
          <a:prstGeom prst="rect">
            <a:avLst/>
          </a:prstGeom>
          <a:pattFill prst="pct20">
            <a:fgClr>
              <a:schemeClr val="accent1"/>
            </a:fgClr>
            <a:bgClr>
              <a:schemeClr val="bg1"/>
            </a:bgClr>
          </a:pattFill>
        </p:spPr>
      </p:pic>
      <p:sp>
        <p:nvSpPr>
          <p:cNvPr id="6" name="Rectangle 5">
            <a:extLst>
              <a:ext uri="{FF2B5EF4-FFF2-40B4-BE49-F238E27FC236}">
                <a16:creationId xmlns:a16="http://schemas.microsoft.com/office/drawing/2014/main" id="{21D414D1-5628-F908-8E12-82F9A71FE4BF}"/>
              </a:ext>
            </a:extLst>
          </p:cNvPr>
          <p:cNvSpPr/>
          <p:nvPr/>
        </p:nvSpPr>
        <p:spPr>
          <a:xfrm>
            <a:off x="0" y="0"/>
            <a:ext cx="12192000" cy="6858000"/>
          </a:xfrm>
          <a:prstGeom prst="rect">
            <a:avLst/>
          </a:prstGeom>
          <a:solidFill>
            <a:srgbClr val="002E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E8086CC-7FC9-4EF3-ACDF-175B7D6DB5EF}"/>
              </a:ext>
            </a:extLst>
          </p:cNvPr>
          <p:cNvSpPr txBox="1"/>
          <p:nvPr/>
        </p:nvSpPr>
        <p:spPr>
          <a:xfrm>
            <a:off x="-8794" y="2691515"/>
            <a:ext cx="12200794" cy="523220"/>
          </a:xfrm>
          <a:prstGeom prst="rect">
            <a:avLst/>
          </a:prstGeom>
          <a:noFill/>
        </p:spPr>
        <p:txBody>
          <a:bodyPr wrap="square" rtlCol="0">
            <a:spAutoFit/>
          </a:bodyPr>
          <a:lstStyle/>
          <a:p>
            <a:pPr algn="ctr"/>
            <a:r>
              <a:rPr lang="en-US" sz="2800" dirty="0">
                <a:solidFill>
                  <a:schemeClr val="bg1"/>
                </a:solidFill>
                <a:latin typeface="Montserrat" panose="00000500000000000000" pitchFamily="2" charset="0"/>
                <a:ea typeface="Cardo" panose="02020600000000000000" pitchFamily="18" charset="-79"/>
                <a:cs typeface="Cardo" panose="02020600000000000000" pitchFamily="18" charset="-79"/>
              </a:rPr>
              <a:t>Generative Art</a:t>
            </a:r>
            <a:endParaRPr lang="id-ID" sz="2800" dirty="0">
              <a:solidFill>
                <a:schemeClr val="bg1"/>
              </a:solidFill>
              <a:latin typeface="Montserrat" panose="00000500000000000000" pitchFamily="2" charset="0"/>
              <a:ea typeface="Cardo" panose="02020600000000000000" pitchFamily="18" charset="-79"/>
              <a:cs typeface="Cardo" panose="02020600000000000000" pitchFamily="18" charset="-79"/>
            </a:endParaRPr>
          </a:p>
        </p:txBody>
      </p:sp>
    </p:spTree>
    <p:extLst>
      <p:ext uri="{BB962C8B-B14F-4D97-AF65-F5344CB8AC3E}">
        <p14:creationId xmlns:p14="http://schemas.microsoft.com/office/powerpoint/2010/main" val="813330491"/>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8BBBF6-B221-69C3-B359-43E6B430CACB}"/>
              </a:ext>
            </a:extLst>
          </p:cNvPr>
          <p:cNvPicPr>
            <a:picLocks noChangeAspect="1"/>
          </p:cNvPicPr>
          <p:nvPr/>
        </p:nvPicPr>
        <p:blipFill rotWithShape="1">
          <a:blip r:embed="rId2"/>
          <a:srcRect b="3462"/>
          <a:stretch/>
        </p:blipFill>
        <p:spPr>
          <a:xfrm>
            <a:off x="-1" y="484060"/>
            <a:ext cx="11737849" cy="6373940"/>
          </a:xfrm>
          <a:prstGeom prst="rect">
            <a:avLst/>
          </a:prstGeom>
        </p:spPr>
      </p:pic>
      <p:sp>
        <p:nvSpPr>
          <p:cNvPr id="26" name="Rectangle 25">
            <a:extLst>
              <a:ext uri="{FF2B5EF4-FFF2-40B4-BE49-F238E27FC236}">
                <a16:creationId xmlns:a16="http://schemas.microsoft.com/office/drawing/2014/main" id="{1D6BCF61-AA3A-0A5C-E454-457CF0B7D717}"/>
              </a:ext>
            </a:extLst>
          </p:cNvPr>
          <p:cNvSpPr/>
          <p:nvPr/>
        </p:nvSpPr>
        <p:spPr>
          <a:xfrm>
            <a:off x="0" y="11875"/>
            <a:ext cx="11761964" cy="46313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35E2CDA-ACDD-4BD1-2EF1-DFF4F35129CE}"/>
              </a:ext>
            </a:extLst>
          </p:cNvPr>
          <p:cNvSpPr txBox="1"/>
          <p:nvPr/>
        </p:nvSpPr>
        <p:spPr>
          <a:xfrm>
            <a:off x="168740" y="-3788"/>
            <a:ext cx="3273343" cy="461665"/>
          </a:xfrm>
          <a:prstGeom prst="rect">
            <a:avLst/>
          </a:prstGeom>
          <a:noFill/>
        </p:spPr>
        <p:txBody>
          <a:bodyPr wrap="square" rtlCol="0">
            <a:spAutoFit/>
          </a:bodyPr>
          <a:lstStyle/>
          <a:p>
            <a:r>
              <a:rPr lang="en-US" sz="24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Generative Art</a:t>
            </a:r>
            <a:endParaRPr lang="id-ID" sz="24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grpSp>
        <p:nvGrpSpPr>
          <p:cNvPr id="28" name="Group 27">
            <a:extLst>
              <a:ext uri="{FF2B5EF4-FFF2-40B4-BE49-F238E27FC236}">
                <a16:creationId xmlns:a16="http://schemas.microsoft.com/office/drawing/2014/main" id="{09157B80-A58C-959E-6FD2-5D925634AB23}"/>
              </a:ext>
            </a:extLst>
          </p:cNvPr>
          <p:cNvGrpSpPr/>
          <p:nvPr/>
        </p:nvGrpSpPr>
        <p:grpSpPr>
          <a:xfrm>
            <a:off x="11642643" y="-16403"/>
            <a:ext cx="549357" cy="6874404"/>
            <a:chOff x="11642643" y="-16403"/>
            <a:chExt cx="549357" cy="6874404"/>
          </a:xfrm>
        </p:grpSpPr>
        <p:graphicFrame>
          <p:nvGraphicFramePr>
            <p:cNvPr id="29" name="Object 28">
              <a:extLst>
                <a:ext uri="{FF2B5EF4-FFF2-40B4-BE49-F238E27FC236}">
                  <a16:creationId xmlns:a16="http://schemas.microsoft.com/office/drawing/2014/main" id="{9307A80C-0F37-606E-94E6-82EA0DC2CD65}"/>
                </a:ext>
              </a:extLst>
            </p:cNvPr>
            <p:cNvGraphicFramePr>
              <a:graphicFrameLocks noChangeAspect="1"/>
            </p:cNvGraphicFramePr>
            <p:nvPr/>
          </p:nvGraphicFramePr>
          <p:xfrm>
            <a:off x="11738658" y="-16403"/>
            <a:ext cx="453342" cy="6874404"/>
          </p:xfrm>
          <a:graphic>
            <a:graphicData uri="http://schemas.openxmlformats.org/presentationml/2006/ole">
              <mc:AlternateContent xmlns:mc="http://schemas.openxmlformats.org/markup-compatibility/2006">
                <mc:Choice xmlns:v="urn:schemas-microsoft-com:vml" Requires="v">
                  <p:oleObj name="Image" r:id="rId3" imgW="1015560" imgH="9714240" progId="Photoshop.Image.13">
                    <p:embed/>
                  </p:oleObj>
                </mc:Choice>
                <mc:Fallback>
                  <p:oleObj name="Image" r:id="rId3" imgW="1015560" imgH="9714240" progId="Photoshop.Image.13">
                    <p:embed/>
                    <p:pic>
                      <p:nvPicPr>
                        <p:cNvPr id="29" name="Object 28">
                          <a:extLst>
                            <a:ext uri="{FF2B5EF4-FFF2-40B4-BE49-F238E27FC236}">
                              <a16:creationId xmlns:a16="http://schemas.microsoft.com/office/drawing/2014/main" id="{9307A80C-0F37-606E-94E6-82EA0DC2CD65}"/>
                            </a:ext>
                          </a:extLst>
                        </p:cNvPr>
                        <p:cNvPicPr/>
                        <p:nvPr/>
                      </p:nvPicPr>
                      <p:blipFill>
                        <a:blip r:embed="rId4"/>
                        <a:stretch>
                          <a:fillRect/>
                        </a:stretch>
                      </p:blipFill>
                      <p:spPr>
                        <a:xfrm>
                          <a:off x="11738658" y="-16403"/>
                          <a:ext cx="453342" cy="6874404"/>
                        </a:xfrm>
                        <a:prstGeom prst="rect">
                          <a:avLst/>
                        </a:prstGeom>
                      </p:spPr>
                    </p:pic>
                  </p:oleObj>
                </mc:Fallback>
              </mc:AlternateContent>
            </a:graphicData>
          </a:graphic>
        </p:graphicFrame>
        <p:sp>
          <p:nvSpPr>
            <p:cNvPr id="30" name="TextBox 29">
              <a:extLst>
                <a:ext uri="{FF2B5EF4-FFF2-40B4-BE49-F238E27FC236}">
                  <a16:creationId xmlns:a16="http://schemas.microsoft.com/office/drawing/2014/main" id="{487C4901-868E-2ED2-F011-AD4C9F4ADD04}"/>
                </a:ext>
              </a:extLst>
            </p:cNvPr>
            <p:cNvSpPr txBox="1"/>
            <p:nvPr/>
          </p:nvSpPr>
          <p:spPr>
            <a:xfrm rot="5400000">
              <a:off x="10541664" y="5277871"/>
              <a:ext cx="2509735" cy="307777"/>
            </a:xfrm>
            <a:prstGeom prst="rect">
              <a:avLst/>
            </a:prstGeom>
            <a:noFill/>
          </p:spPr>
          <p:txBody>
            <a:bodyPr wrap="square" rtlCol="0">
              <a:spAutoFit/>
            </a:bodyPr>
            <a:lstStyle/>
            <a:p>
              <a:pPr algn="r"/>
              <a:r>
                <a:rPr lang="en-US" sz="1400" spc="600" dirty="0" err="1">
                  <a:solidFill>
                    <a:schemeClr val="bg1"/>
                  </a:solidFill>
                  <a:latin typeface="DIN Condensed" panose="02000503030000020004" pitchFamily="2" charset="0"/>
                  <a:ea typeface="Cardo" panose="02020600000000000000" pitchFamily="18" charset="-79"/>
                  <a:cs typeface="Cardo" panose="02020600000000000000" pitchFamily="18" charset="-79"/>
                </a:rPr>
                <a:t>R.Gopakumar</a:t>
              </a:r>
              <a:endParaRPr lang="id-ID" sz="1400" spc="600" dirty="0">
                <a:solidFill>
                  <a:schemeClr val="bg1"/>
                </a:solidFill>
                <a:latin typeface="DIN Condensed" panose="02000503030000020004" pitchFamily="2" charset="0"/>
                <a:ea typeface="Cardo" panose="02020600000000000000" pitchFamily="18" charset="-79"/>
                <a:cs typeface="Cardo" panose="02020600000000000000" pitchFamily="18" charset="-79"/>
              </a:endParaRPr>
            </a:p>
          </p:txBody>
        </p:sp>
      </p:grpSp>
      <p:sp>
        <p:nvSpPr>
          <p:cNvPr id="15" name="TextBox 14">
            <a:extLst>
              <a:ext uri="{FF2B5EF4-FFF2-40B4-BE49-F238E27FC236}">
                <a16:creationId xmlns:a16="http://schemas.microsoft.com/office/drawing/2014/main" id="{DD16C102-172F-DE52-8FA7-DCF00CCDD3E3}"/>
              </a:ext>
            </a:extLst>
          </p:cNvPr>
          <p:cNvSpPr txBox="1"/>
          <p:nvPr/>
        </p:nvSpPr>
        <p:spPr>
          <a:xfrm>
            <a:off x="846666" y="718460"/>
            <a:ext cx="4842641" cy="461665"/>
          </a:xfrm>
          <a:prstGeom prst="rect">
            <a:avLst/>
          </a:prstGeom>
          <a:noFill/>
        </p:spPr>
        <p:txBody>
          <a:bodyPr wrap="square" rtlCol="0">
            <a:spAutoFit/>
          </a:bodyPr>
          <a:lstStyle/>
          <a:p>
            <a:r>
              <a:rPr lang="en-US" sz="2400" b="1" dirty="0">
                <a:solidFill>
                  <a:srgbClr val="303F9F"/>
                </a:solidFill>
                <a:latin typeface="DIN Condensed" panose="02000503030000020004" pitchFamily="2" charset="0"/>
                <a:ea typeface="Cardo" panose="02020600000000000000" pitchFamily="18" charset="-79"/>
                <a:cs typeface="Cardo" panose="02020600000000000000" pitchFamily="18" charset="-79"/>
              </a:rPr>
              <a:t>Ephemeral Void Seasons Series</a:t>
            </a:r>
            <a:endParaRPr lang="id-ID" sz="2400" b="1" dirty="0">
              <a:solidFill>
                <a:srgbClr val="303F9F"/>
              </a:solidFill>
              <a:latin typeface="DIN Condensed" panose="02000503030000020004" pitchFamily="2" charset="0"/>
              <a:ea typeface="Cardo" panose="02020600000000000000" pitchFamily="18" charset="-79"/>
              <a:cs typeface="Cardo" panose="02020600000000000000" pitchFamily="18" charset="-79"/>
            </a:endParaRPr>
          </a:p>
        </p:txBody>
      </p:sp>
      <p:sp>
        <p:nvSpPr>
          <p:cNvPr id="16" name="TextBox 15">
            <a:extLst>
              <a:ext uri="{FF2B5EF4-FFF2-40B4-BE49-F238E27FC236}">
                <a16:creationId xmlns:a16="http://schemas.microsoft.com/office/drawing/2014/main" id="{0B7701D1-71D7-CCD8-33AF-3D678C466375}"/>
              </a:ext>
            </a:extLst>
          </p:cNvPr>
          <p:cNvSpPr txBox="1"/>
          <p:nvPr/>
        </p:nvSpPr>
        <p:spPr>
          <a:xfrm>
            <a:off x="846667" y="5369029"/>
            <a:ext cx="4842641"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rPr>
              <a:t>Spring</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17" name="TextBox 16">
            <a:extLst>
              <a:ext uri="{FF2B5EF4-FFF2-40B4-BE49-F238E27FC236}">
                <a16:creationId xmlns:a16="http://schemas.microsoft.com/office/drawing/2014/main" id="{BC19DC39-79B5-0D18-48B1-AD50609CE16E}"/>
              </a:ext>
            </a:extLst>
          </p:cNvPr>
          <p:cNvSpPr txBox="1"/>
          <p:nvPr/>
        </p:nvSpPr>
        <p:spPr>
          <a:xfrm>
            <a:off x="6062133" y="5369029"/>
            <a:ext cx="4842641"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rPr>
              <a:t>Summer</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18" name="TextBox 17">
            <a:extLst>
              <a:ext uri="{FF2B5EF4-FFF2-40B4-BE49-F238E27FC236}">
                <a16:creationId xmlns:a16="http://schemas.microsoft.com/office/drawing/2014/main" id="{7EC33761-B919-DDAB-BAEF-D616801991EB}"/>
              </a:ext>
            </a:extLst>
          </p:cNvPr>
          <p:cNvSpPr txBox="1"/>
          <p:nvPr/>
        </p:nvSpPr>
        <p:spPr>
          <a:xfrm>
            <a:off x="846667" y="5752852"/>
            <a:ext cx="4842641"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5"/>
              </a:rPr>
              <a:t>Video Link</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19" name="TextBox 18">
            <a:extLst>
              <a:ext uri="{FF2B5EF4-FFF2-40B4-BE49-F238E27FC236}">
                <a16:creationId xmlns:a16="http://schemas.microsoft.com/office/drawing/2014/main" id="{11C1EA1A-64A2-6B62-BA4E-7D53C0F42629}"/>
              </a:ext>
            </a:extLst>
          </p:cNvPr>
          <p:cNvSpPr txBox="1"/>
          <p:nvPr/>
        </p:nvSpPr>
        <p:spPr>
          <a:xfrm>
            <a:off x="6129867" y="5752852"/>
            <a:ext cx="4842641"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6"/>
              </a:rPr>
              <a:t>Video Link</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20" name="Rectangle 19">
            <a:extLst>
              <a:ext uri="{FF2B5EF4-FFF2-40B4-BE49-F238E27FC236}">
                <a16:creationId xmlns:a16="http://schemas.microsoft.com/office/drawing/2014/main" id="{2BB6C670-EBEC-4F07-96CB-A9AF65C0DF37}"/>
              </a:ext>
            </a:extLst>
          </p:cNvPr>
          <p:cNvSpPr/>
          <p:nvPr/>
        </p:nvSpPr>
        <p:spPr>
          <a:xfrm>
            <a:off x="846667" y="1237882"/>
            <a:ext cx="10125841" cy="1015663"/>
          </a:xfrm>
          <a:prstGeom prst="rect">
            <a:avLst/>
          </a:prstGeom>
          <a:noFill/>
        </p:spPr>
        <p:txBody>
          <a:bodyPr wrap="square" rtlCol="0">
            <a:spAutoFit/>
          </a:bodyPr>
          <a:lstStyle/>
          <a:p>
            <a:pPr algn="l"/>
            <a:r>
              <a:rPr lang="en-US" sz="1200" b="1" i="0" dirty="0">
                <a:effectLst/>
                <a:latin typeface="Montserrat Medium" panose="00000600000000000000" pitchFamily="50" charset="0"/>
              </a:rPr>
              <a:t>This project explore aesthetic of abstract nature and the same time caution for ephemeral natural changes.</a:t>
            </a:r>
          </a:p>
          <a:p>
            <a:pPr algn="l"/>
            <a:endParaRPr lang="en-US" sz="1200" b="1" i="0" dirty="0">
              <a:effectLst/>
              <a:latin typeface="Montserrat Medium" panose="00000600000000000000" pitchFamily="50" charset="0"/>
            </a:endParaRPr>
          </a:p>
          <a:p>
            <a:pPr algn="l"/>
            <a:r>
              <a:rPr lang="en-US" sz="1200" b="1" i="0" dirty="0">
                <a:effectLst/>
                <a:latin typeface="Montserrat Medium" panose="00000600000000000000" pitchFamily="50" charset="0"/>
              </a:rPr>
              <a:t>What I am experimenting with here is extracting color codes from images and video footages and creating a generative art out of them. Art in my view is the expression of ideas. I used As3 script (ActionScript 3) to generate this Generative animation.</a:t>
            </a:r>
          </a:p>
        </p:txBody>
      </p:sp>
      <p:sp>
        <p:nvSpPr>
          <p:cNvPr id="6" name="TextBox 5">
            <a:extLst>
              <a:ext uri="{FF2B5EF4-FFF2-40B4-BE49-F238E27FC236}">
                <a16:creationId xmlns:a16="http://schemas.microsoft.com/office/drawing/2014/main" id="{743CBE71-24C9-5140-B0D8-92A0817BC05D}"/>
              </a:ext>
            </a:extLst>
          </p:cNvPr>
          <p:cNvSpPr txBox="1"/>
          <p:nvPr/>
        </p:nvSpPr>
        <p:spPr>
          <a:xfrm>
            <a:off x="851648" y="6300530"/>
            <a:ext cx="9977717"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7"/>
              </a:rPr>
              <a:t>All Works Details</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Tree>
    <p:extLst>
      <p:ext uri="{BB962C8B-B14F-4D97-AF65-F5344CB8AC3E}">
        <p14:creationId xmlns:p14="http://schemas.microsoft.com/office/powerpoint/2010/main" val="2810048427"/>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4865D9-8FFB-E1CC-EEAF-98CF5E04F250}"/>
              </a:ext>
            </a:extLst>
          </p:cNvPr>
          <p:cNvSpPr/>
          <p:nvPr/>
        </p:nvSpPr>
        <p:spPr>
          <a:xfrm>
            <a:off x="0" y="11875"/>
            <a:ext cx="11738658" cy="46313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9041DFB6-8A9F-4C40-A59B-9C8FDD8422F6}"/>
              </a:ext>
            </a:extLst>
          </p:cNvPr>
          <p:cNvSpPr/>
          <p:nvPr/>
        </p:nvSpPr>
        <p:spPr>
          <a:xfrm>
            <a:off x="4355413" y="857937"/>
            <a:ext cx="6662543" cy="5724644"/>
          </a:xfrm>
          <a:prstGeom prst="rect">
            <a:avLst/>
          </a:prstGeom>
          <a:noFill/>
        </p:spPr>
        <p:txBody>
          <a:bodyPr wrap="square" rtlCol="0">
            <a:spAutoFit/>
          </a:bodyPr>
          <a:lstStyle/>
          <a:p>
            <a:pPr algn="l"/>
            <a:r>
              <a:rPr lang="en-US" sz="1300" b="1" dirty="0">
                <a:solidFill>
                  <a:srgbClr val="111116"/>
                </a:solidFill>
                <a:latin typeface="Montserrat Medium" panose="00000600000000000000" pitchFamily="50" charset="0"/>
              </a:rPr>
              <a:t>I am </a:t>
            </a:r>
            <a:r>
              <a:rPr lang="en-US" sz="1300" b="1" i="0" dirty="0">
                <a:solidFill>
                  <a:srgbClr val="111116"/>
                </a:solidFill>
                <a:effectLst/>
                <a:latin typeface="Montserrat Medium" panose="00000600000000000000" pitchFamily="50" charset="0"/>
              </a:rPr>
              <a:t>an Indian multidisciplinary artist. I worked  in different media including Digital Art, Motion Photography, Installation, Drawing, Painting and Print.</a:t>
            </a:r>
          </a:p>
          <a:p>
            <a:pPr algn="l"/>
            <a:endParaRPr lang="en-US" sz="1300" b="0" i="0" dirty="0">
              <a:solidFill>
                <a:srgbClr val="111116"/>
              </a:solidFill>
              <a:effectLst/>
              <a:latin typeface="Montserrat Medium" panose="00000600000000000000" pitchFamily="50" charset="0"/>
            </a:endParaRPr>
          </a:p>
          <a:p>
            <a:pPr algn="l"/>
            <a:r>
              <a:rPr lang="en-US" sz="1300" dirty="0">
                <a:solidFill>
                  <a:srgbClr val="111116"/>
                </a:solidFill>
                <a:latin typeface="Montserrat Medium" panose="00000600000000000000" pitchFamily="50" charset="0"/>
              </a:rPr>
              <a:t>I used</a:t>
            </a:r>
            <a:r>
              <a:rPr lang="en-US" sz="1300" b="0" i="0" dirty="0">
                <a:solidFill>
                  <a:srgbClr val="111116"/>
                </a:solidFill>
                <a:effectLst/>
                <a:latin typeface="Montserrat Medium" panose="00000600000000000000" pitchFamily="50" charset="0"/>
              </a:rPr>
              <a:t> art &amp; technology to discuss and expose the environmental, political, and social issues of the society. </a:t>
            </a:r>
            <a:endParaRPr lang="en-US" sz="1300" dirty="0">
              <a:solidFill>
                <a:srgbClr val="111116"/>
              </a:solidFill>
              <a:latin typeface="Montserrat Medium" panose="00000600000000000000" pitchFamily="50" charset="0"/>
            </a:endParaRPr>
          </a:p>
          <a:p>
            <a:pPr algn="l"/>
            <a:endParaRPr lang="en-US" sz="1600" b="1" dirty="0">
              <a:solidFill>
                <a:srgbClr val="111116"/>
              </a:solidFill>
              <a:latin typeface="DIN Alternate" panose="020B0500000000000000"/>
            </a:endParaRPr>
          </a:p>
          <a:p>
            <a:pPr algn="l"/>
            <a:r>
              <a:rPr lang="en-US" sz="2000" b="1" i="0" dirty="0">
                <a:solidFill>
                  <a:srgbClr val="002EFF"/>
                </a:solidFill>
                <a:effectLst/>
                <a:latin typeface="DIN Alternate" panose="020B0500000000000000"/>
              </a:rPr>
              <a:t>Education and Training:</a:t>
            </a:r>
          </a:p>
          <a:p>
            <a:pPr marL="285750" indent="-285750">
              <a:buFont typeface="Arial" panose="020B0604020202020204" pitchFamily="34" charset="0"/>
              <a:buChar char="•"/>
            </a:pPr>
            <a:r>
              <a:rPr lang="en-US" sz="1200" b="1" i="0" dirty="0">
                <a:solidFill>
                  <a:srgbClr val="111116"/>
                </a:solidFill>
                <a:effectLst/>
                <a:latin typeface="Montserrat Medium" panose="00000600000000000000" pitchFamily="50" charset="0"/>
              </a:rPr>
              <a:t>1990-1995 Five Year NDFA (Painting) from The Raja Ravi Varma College of Fine Arts, Kerala, India.</a:t>
            </a:r>
          </a:p>
          <a:p>
            <a:pPr marL="285750" indent="-285750">
              <a:buFont typeface="Arial" panose="020B0604020202020204" pitchFamily="34" charset="0"/>
              <a:buChar char="•"/>
            </a:pPr>
            <a:r>
              <a:rPr lang="en-US" sz="1200" b="1" dirty="0">
                <a:latin typeface="Montserrat Medium" panose="00000600000000000000" pitchFamily="50" charset="0"/>
              </a:rPr>
              <a:t>2007 History of Art Diploma Course – London Art College, UK. </a:t>
            </a:r>
          </a:p>
          <a:p>
            <a:pPr marL="285750" indent="-285750">
              <a:buFont typeface="Arial" panose="020B0604020202020204" pitchFamily="34" charset="0"/>
              <a:buChar char="•"/>
            </a:pPr>
            <a:r>
              <a:rPr lang="en-US" sz="1200" b="1" dirty="0">
                <a:latin typeface="Montserrat Medium" panose="00000600000000000000" pitchFamily="50" charset="0"/>
              </a:rPr>
              <a:t>2012 – Contemporary Art Course – Museum of Modern Art (MoMA), USA </a:t>
            </a:r>
          </a:p>
          <a:p>
            <a:pPr marL="285750" indent="-285750">
              <a:buFont typeface="Arial" panose="020B0604020202020204" pitchFamily="34" charset="0"/>
              <a:buChar char="•"/>
            </a:pPr>
            <a:r>
              <a:rPr lang="en-US" sz="1200" b="1" dirty="0">
                <a:latin typeface="Montserrat Medium" panose="00000600000000000000" pitchFamily="50" charset="0"/>
              </a:rPr>
              <a:t>2014 – Catalysts Course: Artists Creating with Sound, Video, and Time training from Museum of Modern Art (MoMA), New York, USA. </a:t>
            </a:r>
          </a:p>
          <a:p>
            <a:pPr marL="285750" indent="-285750">
              <a:buFont typeface="Arial" panose="020B0604020202020204" pitchFamily="34" charset="0"/>
              <a:buChar char="•"/>
            </a:pPr>
            <a:r>
              <a:rPr lang="en-US" sz="1200" b="1" dirty="0">
                <a:latin typeface="Montserrat Medium" panose="00000600000000000000" pitchFamily="50" charset="0"/>
              </a:rPr>
              <a:t>2015 ART of the MOOC: Merging Public Art and Experimental Education, Duke University.</a:t>
            </a:r>
          </a:p>
          <a:p>
            <a:pPr marL="285750" indent="-285750">
              <a:buFont typeface="Arial" panose="020B0604020202020204" pitchFamily="34" charset="0"/>
              <a:buChar char="•"/>
            </a:pPr>
            <a:endParaRPr lang="en-US" sz="1600" b="1" dirty="0">
              <a:latin typeface="DIN Alternate" panose="020B0500000000000000"/>
            </a:endParaRPr>
          </a:p>
          <a:p>
            <a:pPr algn="l"/>
            <a:r>
              <a:rPr lang="en-US" sz="2000" b="1" i="0" dirty="0">
                <a:solidFill>
                  <a:srgbClr val="002EFF"/>
                </a:solidFill>
                <a:effectLst/>
                <a:latin typeface="DIN Alternate" panose="020B0500000000000000"/>
              </a:rPr>
              <a:t>Awards and Achievements</a:t>
            </a:r>
          </a:p>
          <a:p>
            <a:pPr marL="285750" indent="-285750">
              <a:buFont typeface="Arial" panose="020B0604020202020204" pitchFamily="34" charset="0"/>
              <a:buChar char="•"/>
            </a:pPr>
            <a:r>
              <a:rPr lang="en-US" sz="1200" b="1" dirty="0">
                <a:solidFill>
                  <a:srgbClr val="111116"/>
                </a:solidFill>
                <a:latin typeface="Montserrat Medium" panose="00000600000000000000" pitchFamily="50" charset="0"/>
              </a:rPr>
              <a:t>My</a:t>
            </a:r>
            <a:r>
              <a:rPr lang="en-US" sz="1200" b="1" i="0" dirty="0">
                <a:solidFill>
                  <a:srgbClr val="111116"/>
                </a:solidFill>
                <a:effectLst/>
                <a:latin typeface="Montserrat Medium" panose="00000600000000000000" pitchFamily="50" charset="0"/>
              </a:rPr>
              <a:t> Motion </a:t>
            </a:r>
            <a:r>
              <a:rPr lang="en-US" sz="1200" b="1" dirty="0">
                <a:solidFill>
                  <a:srgbClr val="111116"/>
                </a:solidFill>
                <a:latin typeface="Montserrat Medium" panose="00000600000000000000" pitchFamily="50" charset="0"/>
              </a:rPr>
              <a:t>P</a:t>
            </a:r>
            <a:r>
              <a:rPr lang="en-US" sz="1200" b="1" i="0" dirty="0">
                <a:solidFill>
                  <a:srgbClr val="111116"/>
                </a:solidFill>
                <a:effectLst/>
                <a:latin typeface="Montserrat Medium" panose="00000600000000000000" pitchFamily="50" charset="0"/>
              </a:rPr>
              <a:t>hotography Art were shortlisted by the Saatchi Gallery London for their inaugural Motion Photography Prize.</a:t>
            </a:r>
            <a:endParaRPr lang="en-US" sz="1200" b="1" i="0" dirty="0">
              <a:solidFill>
                <a:srgbClr val="002EFF"/>
              </a:solidFill>
              <a:effectLst/>
              <a:latin typeface="Montserrat Medium" panose="00000600000000000000" pitchFamily="50" charset="0"/>
            </a:endParaRPr>
          </a:p>
          <a:p>
            <a:pPr marL="285750" indent="-285750" algn="l">
              <a:buFont typeface="Arial" panose="020B0604020202020204" pitchFamily="34" charset="0"/>
              <a:buChar char="•"/>
            </a:pPr>
            <a:r>
              <a:rPr lang="en-US" sz="1200" b="1" i="0" dirty="0">
                <a:solidFill>
                  <a:srgbClr val="000000"/>
                </a:solidFill>
                <a:effectLst/>
                <a:latin typeface="Montserrat Medium" panose="00000600000000000000" pitchFamily="50" charset="0"/>
              </a:rPr>
              <a:t>Scholarship Kerala Lalitha Kala Academy</a:t>
            </a:r>
          </a:p>
          <a:p>
            <a:pPr marL="285750" indent="-285750" algn="l">
              <a:buFont typeface="Arial" panose="020B0604020202020204" pitchFamily="34" charset="0"/>
              <a:buChar char="•"/>
            </a:pPr>
            <a:r>
              <a:rPr lang="en-US" sz="1200" b="1" i="0" dirty="0">
                <a:solidFill>
                  <a:srgbClr val="000000"/>
                </a:solidFill>
                <a:effectLst/>
                <a:latin typeface="Montserrat Medium" panose="00000600000000000000" pitchFamily="50" charset="0"/>
              </a:rPr>
              <a:t>1st Place Winner , 2nd NeoPopRealism Starz Art Competition, USA.</a:t>
            </a:r>
          </a:p>
          <a:p>
            <a:pPr marL="285750" indent="-285750" algn="l">
              <a:buFont typeface="Arial" panose="020B0604020202020204" pitchFamily="34" charset="0"/>
              <a:buChar char="•"/>
            </a:pPr>
            <a:r>
              <a:rPr lang="en-US" sz="1200" b="1" i="0" dirty="0">
                <a:solidFill>
                  <a:srgbClr val="000000"/>
                </a:solidFill>
                <a:effectLst/>
                <a:latin typeface="Montserrat Medium" panose="00000600000000000000" pitchFamily="50" charset="0"/>
              </a:rPr>
              <a:t>“Honorable Member” Immagine Poesia, Trino, Italy</a:t>
            </a:r>
          </a:p>
          <a:p>
            <a:pPr marL="285750" indent="-285750" algn="l">
              <a:buFont typeface="Arial" panose="020B0604020202020204" pitchFamily="34" charset="0"/>
              <a:buChar char="•"/>
            </a:pPr>
            <a:r>
              <a:rPr lang="en-US" sz="1200" b="1" i="0" dirty="0">
                <a:solidFill>
                  <a:srgbClr val="000000"/>
                </a:solidFill>
                <a:effectLst/>
                <a:latin typeface="Montserrat Medium" panose="00000600000000000000" pitchFamily="50" charset="0"/>
              </a:rPr>
              <a:t>“Super Patron” The Virtual Online Museum of Art is the world’s first virtual museum (voma.space)</a:t>
            </a:r>
          </a:p>
          <a:p>
            <a:pPr marL="285750" indent="-285750" algn="l">
              <a:buFont typeface="Arial" panose="020B0604020202020204" pitchFamily="34" charset="0"/>
              <a:buChar char="•"/>
            </a:pPr>
            <a:r>
              <a:rPr lang="en-US" sz="1200" b="1" i="0" dirty="0">
                <a:solidFill>
                  <a:srgbClr val="000000"/>
                </a:solidFill>
                <a:effectLst/>
                <a:latin typeface="Montserrat Medium" panose="00000600000000000000" pitchFamily="50" charset="0"/>
              </a:rPr>
              <a:t>Bangalore University included my Digital art practice and biography in their Bachelor of Visual Arts (BVA) Syllabus.</a:t>
            </a:r>
          </a:p>
          <a:p>
            <a:pPr marL="285750" indent="-285750" algn="l">
              <a:buFont typeface="Arial" panose="020B0604020202020204" pitchFamily="34" charset="0"/>
              <a:buChar char="•"/>
            </a:pPr>
            <a:r>
              <a:rPr lang="en-US" sz="1200" b="1" dirty="0">
                <a:solidFill>
                  <a:srgbClr val="000000"/>
                </a:solidFill>
                <a:latin typeface="Montserrat Medium" panose="00000600000000000000" pitchFamily="50" charset="0"/>
              </a:rPr>
              <a:t>Founder Techspressionism India (</a:t>
            </a:r>
            <a:r>
              <a:rPr lang="en-US" sz="1200" b="1" dirty="0" err="1">
                <a:solidFill>
                  <a:srgbClr val="000000"/>
                </a:solidFill>
                <a:latin typeface="Montserrat Medium" panose="00000600000000000000" pitchFamily="50" charset="0"/>
              </a:rPr>
              <a:t>techspressionism.com</a:t>
            </a:r>
            <a:r>
              <a:rPr lang="en-US" sz="1200" b="1" dirty="0">
                <a:solidFill>
                  <a:srgbClr val="000000"/>
                </a:solidFill>
                <a:latin typeface="Montserrat Medium" panose="00000600000000000000" pitchFamily="50" charset="0"/>
              </a:rPr>
              <a:t>/)</a:t>
            </a:r>
            <a:endParaRPr lang="en-US" sz="1200" b="1" i="0" dirty="0">
              <a:solidFill>
                <a:srgbClr val="000000"/>
              </a:solidFill>
              <a:effectLst/>
              <a:latin typeface="Montserrat Medium" panose="00000600000000000000" pitchFamily="50" charset="0"/>
            </a:endParaRPr>
          </a:p>
        </p:txBody>
      </p:sp>
      <p:pic>
        <p:nvPicPr>
          <p:cNvPr id="2" name="Picture 2" descr="No photo description available.">
            <a:extLst>
              <a:ext uri="{FF2B5EF4-FFF2-40B4-BE49-F238E27FC236}">
                <a16:creationId xmlns:a16="http://schemas.microsoft.com/office/drawing/2014/main" id="{82992119-287C-9B4F-DA5E-6D87BB8059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0091"/>
            <a:ext cx="4017818" cy="40178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283D22D-79CC-BC5C-3CB4-78D8FB35A228}"/>
              </a:ext>
            </a:extLst>
          </p:cNvPr>
          <p:cNvSpPr txBox="1"/>
          <p:nvPr/>
        </p:nvSpPr>
        <p:spPr>
          <a:xfrm>
            <a:off x="168740" y="-3788"/>
            <a:ext cx="3273343" cy="461665"/>
          </a:xfrm>
          <a:prstGeom prst="rect">
            <a:avLst/>
          </a:prstGeom>
          <a:noFill/>
        </p:spPr>
        <p:txBody>
          <a:bodyPr wrap="square" rtlCol="0">
            <a:spAutoFit/>
          </a:bodyPr>
          <a:lstStyle/>
          <a:p>
            <a:r>
              <a:rPr lang="en-US" sz="2400" b="1" dirty="0">
                <a:solidFill>
                  <a:srgbClr val="303F9F"/>
                </a:solidFill>
                <a:latin typeface="DIN Condensed" panose="02000503030000020004" pitchFamily="2" charset="0"/>
                <a:ea typeface="Cardo" panose="02020600000000000000" pitchFamily="18" charset="-79"/>
                <a:cs typeface="Cardo" panose="02020600000000000000" pitchFamily="18" charset="-79"/>
              </a:rPr>
              <a:t>About Me</a:t>
            </a:r>
            <a:endParaRPr lang="id-ID" sz="2400" b="1" dirty="0">
              <a:solidFill>
                <a:srgbClr val="303F9F"/>
              </a:solidFill>
              <a:latin typeface="DIN Condensed" panose="02000503030000020004" pitchFamily="2" charset="0"/>
              <a:ea typeface="Cardo" panose="02020600000000000000" pitchFamily="18" charset="-79"/>
              <a:cs typeface="Cardo" panose="02020600000000000000" pitchFamily="18" charset="-79"/>
            </a:endParaRPr>
          </a:p>
        </p:txBody>
      </p:sp>
      <p:grpSp>
        <p:nvGrpSpPr>
          <p:cNvPr id="6" name="Group 5">
            <a:extLst>
              <a:ext uri="{FF2B5EF4-FFF2-40B4-BE49-F238E27FC236}">
                <a16:creationId xmlns:a16="http://schemas.microsoft.com/office/drawing/2014/main" id="{83E18071-0622-8415-3ED8-8A879E616ED5}"/>
              </a:ext>
            </a:extLst>
          </p:cNvPr>
          <p:cNvGrpSpPr/>
          <p:nvPr/>
        </p:nvGrpSpPr>
        <p:grpSpPr>
          <a:xfrm>
            <a:off x="1066736" y="5600611"/>
            <a:ext cx="1589256" cy="289550"/>
            <a:chOff x="224694" y="5600611"/>
            <a:chExt cx="1589256" cy="289550"/>
          </a:xfrm>
        </p:grpSpPr>
        <p:pic>
          <p:nvPicPr>
            <p:cNvPr id="3074" name="Picture 2" descr="Free Icon | Wikipedia logo">
              <a:hlinkClick r:id="rId3"/>
              <a:extLst>
                <a:ext uri="{FF2B5EF4-FFF2-40B4-BE49-F238E27FC236}">
                  <a16:creationId xmlns:a16="http://schemas.microsoft.com/office/drawing/2014/main" id="{897B347B-E0A6-C30E-3D3F-3B1FE00DDD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694" y="5606145"/>
              <a:ext cx="284016" cy="28401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nstagram-logo-circle | Montessori Ivy League Academy">
              <a:hlinkClick r:id="rId5"/>
              <a:extLst>
                <a:ext uri="{FF2B5EF4-FFF2-40B4-BE49-F238E27FC236}">
                  <a16:creationId xmlns:a16="http://schemas.microsoft.com/office/drawing/2014/main" id="{51B3094C-5F38-C3F0-FAEC-F7B1FF8CCA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8959" y="5606145"/>
              <a:ext cx="284016" cy="28401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web icon">
              <a:hlinkClick r:id="rId7"/>
              <a:extLst>
                <a:ext uri="{FF2B5EF4-FFF2-40B4-BE49-F238E27FC236}">
                  <a16:creationId xmlns:a16="http://schemas.microsoft.com/office/drawing/2014/main" id="{61E1E383-0301-34B1-83EE-65D192FA37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9934" y="5606145"/>
              <a:ext cx="284016" cy="2840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Image result for facebook icon">
              <a:hlinkClick r:id="rId9"/>
              <a:extLst>
                <a:ext uri="{FF2B5EF4-FFF2-40B4-BE49-F238E27FC236}">
                  <a16:creationId xmlns:a16="http://schemas.microsoft.com/office/drawing/2014/main" id="{DF7CBEDE-9F9C-DEFB-5AE3-CF8DCB9560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3820" y="5600611"/>
              <a:ext cx="289550" cy="2895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7350E31F-858D-0D77-0C29-65AE8542BDDF}"/>
              </a:ext>
            </a:extLst>
          </p:cNvPr>
          <p:cNvGrpSpPr/>
          <p:nvPr/>
        </p:nvGrpSpPr>
        <p:grpSpPr>
          <a:xfrm>
            <a:off x="11642643" y="-16403"/>
            <a:ext cx="549357" cy="6874404"/>
            <a:chOff x="11642643" y="-16403"/>
            <a:chExt cx="549357" cy="6874404"/>
          </a:xfrm>
        </p:grpSpPr>
        <p:graphicFrame>
          <p:nvGraphicFramePr>
            <p:cNvPr id="10" name="Object 9">
              <a:extLst>
                <a:ext uri="{FF2B5EF4-FFF2-40B4-BE49-F238E27FC236}">
                  <a16:creationId xmlns:a16="http://schemas.microsoft.com/office/drawing/2014/main" id="{81D3C41D-C03E-F6F8-E4A1-ABE04F151549}"/>
                </a:ext>
              </a:extLst>
            </p:cNvPr>
            <p:cNvGraphicFramePr>
              <a:graphicFrameLocks noChangeAspect="1"/>
            </p:cNvGraphicFramePr>
            <p:nvPr>
              <p:extLst>
                <p:ext uri="{D42A27DB-BD31-4B8C-83A1-F6EECF244321}">
                  <p14:modId xmlns:p14="http://schemas.microsoft.com/office/powerpoint/2010/main" val="2996142114"/>
                </p:ext>
              </p:extLst>
            </p:nvPr>
          </p:nvGraphicFramePr>
          <p:xfrm>
            <a:off x="11738658" y="-16403"/>
            <a:ext cx="453342" cy="6874404"/>
          </p:xfrm>
          <a:graphic>
            <a:graphicData uri="http://schemas.openxmlformats.org/presentationml/2006/ole">
              <mc:AlternateContent xmlns:mc="http://schemas.openxmlformats.org/markup-compatibility/2006">
                <mc:Choice xmlns:v="urn:schemas-microsoft-com:vml" Requires="v">
                  <p:oleObj name="Image" r:id="rId11" imgW="1015560" imgH="9714240" progId="Photoshop.Image.13">
                    <p:embed/>
                  </p:oleObj>
                </mc:Choice>
                <mc:Fallback>
                  <p:oleObj name="Image" r:id="rId11" imgW="1015560" imgH="9714240" progId="Photoshop.Image.13">
                    <p:embed/>
                    <p:pic>
                      <p:nvPicPr>
                        <p:cNvPr id="0" name=""/>
                        <p:cNvPicPr/>
                        <p:nvPr/>
                      </p:nvPicPr>
                      <p:blipFill>
                        <a:blip r:embed="rId12"/>
                        <a:stretch>
                          <a:fillRect/>
                        </a:stretch>
                      </p:blipFill>
                      <p:spPr>
                        <a:xfrm>
                          <a:off x="11738658" y="-16403"/>
                          <a:ext cx="453342" cy="6874404"/>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86FB51D8-587A-136A-8A1B-7F913EC4AC9D}"/>
                </a:ext>
              </a:extLst>
            </p:cNvPr>
            <p:cNvSpPr txBox="1"/>
            <p:nvPr/>
          </p:nvSpPr>
          <p:spPr>
            <a:xfrm rot="5400000">
              <a:off x="10541664" y="5277871"/>
              <a:ext cx="2509735" cy="307777"/>
            </a:xfrm>
            <a:prstGeom prst="rect">
              <a:avLst/>
            </a:prstGeom>
            <a:noFill/>
          </p:spPr>
          <p:txBody>
            <a:bodyPr wrap="square" rtlCol="0">
              <a:spAutoFit/>
            </a:bodyPr>
            <a:lstStyle/>
            <a:p>
              <a:pPr algn="r"/>
              <a:r>
                <a:rPr lang="en-US" sz="1400" spc="600" dirty="0" err="1">
                  <a:solidFill>
                    <a:schemeClr val="bg1"/>
                  </a:solidFill>
                  <a:latin typeface="DIN Condensed" panose="02000503030000020004" pitchFamily="2" charset="0"/>
                  <a:ea typeface="Cardo" panose="02020600000000000000" pitchFamily="18" charset="-79"/>
                  <a:cs typeface="Cardo" panose="02020600000000000000" pitchFamily="18" charset="-79"/>
                </a:rPr>
                <a:t>R.Gopakumar</a:t>
              </a:r>
              <a:endParaRPr lang="id-ID" sz="1400" spc="600" dirty="0">
                <a:solidFill>
                  <a:schemeClr val="bg1"/>
                </a:solidFill>
                <a:latin typeface="DIN Condensed" panose="02000503030000020004" pitchFamily="2" charset="0"/>
                <a:ea typeface="Cardo" panose="02020600000000000000" pitchFamily="18" charset="-79"/>
                <a:cs typeface="Cardo" panose="02020600000000000000" pitchFamily="18" charset="-79"/>
              </a:endParaRPr>
            </a:p>
          </p:txBody>
        </p:sp>
      </p:grpSp>
    </p:spTree>
    <p:extLst>
      <p:ext uri="{BB962C8B-B14F-4D97-AF65-F5344CB8AC3E}">
        <p14:creationId xmlns:p14="http://schemas.microsoft.com/office/powerpoint/2010/main" val="2265987297"/>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3C183C-02BB-26F9-4099-D45A416A69B4}"/>
              </a:ext>
            </a:extLst>
          </p:cNvPr>
          <p:cNvPicPr>
            <a:picLocks noChangeAspect="1"/>
          </p:cNvPicPr>
          <p:nvPr/>
        </p:nvPicPr>
        <p:blipFill rotWithShape="1">
          <a:blip r:embed="rId2"/>
          <a:srcRect b="3273"/>
          <a:stretch/>
        </p:blipFill>
        <p:spPr>
          <a:xfrm>
            <a:off x="0" y="474917"/>
            <a:ext cx="11731752" cy="6383084"/>
          </a:xfrm>
          <a:prstGeom prst="rect">
            <a:avLst/>
          </a:prstGeom>
        </p:spPr>
      </p:pic>
      <p:sp>
        <p:nvSpPr>
          <p:cNvPr id="26" name="Rectangle 25">
            <a:extLst>
              <a:ext uri="{FF2B5EF4-FFF2-40B4-BE49-F238E27FC236}">
                <a16:creationId xmlns:a16="http://schemas.microsoft.com/office/drawing/2014/main" id="{1D6BCF61-AA3A-0A5C-E454-457CF0B7D717}"/>
              </a:ext>
            </a:extLst>
          </p:cNvPr>
          <p:cNvSpPr/>
          <p:nvPr/>
        </p:nvSpPr>
        <p:spPr>
          <a:xfrm>
            <a:off x="0" y="11875"/>
            <a:ext cx="11761964" cy="46313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35E2CDA-ACDD-4BD1-2EF1-DFF4F35129CE}"/>
              </a:ext>
            </a:extLst>
          </p:cNvPr>
          <p:cNvSpPr txBox="1"/>
          <p:nvPr/>
        </p:nvSpPr>
        <p:spPr>
          <a:xfrm>
            <a:off x="168740" y="-3788"/>
            <a:ext cx="3273343" cy="461665"/>
          </a:xfrm>
          <a:prstGeom prst="rect">
            <a:avLst/>
          </a:prstGeom>
          <a:noFill/>
        </p:spPr>
        <p:txBody>
          <a:bodyPr wrap="square" rtlCol="0">
            <a:spAutoFit/>
          </a:bodyPr>
          <a:lstStyle/>
          <a:p>
            <a:r>
              <a:rPr lang="en-US" sz="24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Generative Art</a:t>
            </a:r>
            <a:endParaRPr lang="id-ID" sz="24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grpSp>
        <p:nvGrpSpPr>
          <p:cNvPr id="28" name="Group 27">
            <a:extLst>
              <a:ext uri="{FF2B5EF4-FFF2-40B4-BE49-F238E27FC236}">
                <a16:creationId xmlns:a16="http://schemas.microsoft.com/office/drawing/2014/main" id="{09157B80-A58C-959E-6FD2-5D925634AB23}"/>
              </a:ext>
            </a:extLst>
          </p:cNvPr>
          <p:cNvGrpSpPr/>
          <p:nvPr/>
        </p:nvGrpSpPr>
        <p:grpSpPr>
          <a:xfrm>
            <a:off x="11642643" y="-16403"/>
            <a:ext cx="549357" cy="6874404"/>
            <a:chOff x="11642643" y="-16403"/>
            <a:chExt cx="549357" cy="6874404"/>
          </a:xfrm>
        </p:grpSpPr>
        <p:graphicFrame>
          <p:nvGraphicFramePr>
            <p:cNvPr id="29" name="Object 28">
              <a:extLst>
                <a:ext uri="{FF2B5EF4-FFF2-40B4-BE49-F238E27FC236}">
                  <a16:creationId xmlns:a16="http://schemas.microsoft.com/office/drawing/2014/main" id="{9307A80C-0F37-606E-94E6-82EA0DC2CD65}"/>
                </a:ext>
              </a:extLst>
            </p:cNvPr>
            <p:cNvGraphicFramePr>
              <a:graphicFrameLocks noChangeAspect="1"/>
            </p:cNvGraphicFramePr>
            <p:nvPr/>
          </p:nvGraphicFramePr>
          <p:xfrm>
            <a:off x="11738658" y="-16403"/>
            <a:ext cx="453342" cy="6874404"/>
          </p:xfrm>
          <a:graphic>
            <a:graphicData uri="http://schemas.openxmlformats.org/presentationml/2006/ole">
              <mc:AlternateContent xmlns:mc="http://schemas.openxmlformats.org/markup-compatibility/2006">
                <mc:Choice xmlns:v="urn:schemas-microsoft-com:vml" Requires="v">
                  <p:oleObj name="Image" r:id="rId3" imgW="1015560" imgH="9714240" progId="Photoshop.Image.13">
                    <p:embed/>
                  </p:oleObj>
                </mc:Choice>
                <mc:Fallback>
                  <p:oleObj name="Image" r:id="rId3" imgW="1015560" imgH="9714240" progId="Photoshop.Image.13">
                    <p:embed/>
                    <p:pic>
                      <p:nvPicPr>
                        <p:cNvPr id="29" name="Object 28">
                          <a:extLst>
                            <a:ext uri="{FF2B5EF4-FFF2-40B4-BE49-F238E27FC236}">
                              <a16:creationId xmlns:a16="http://schemas.microsoft.com/office/drawing/2014/main" id="{9307A80C-0F37-606E-94E6-82EA0DC2CD65}"/>
                            </a:ext>
                          </a:extLst>
                        </p:cNvPr>
                        <p:cNvPicPr/>
                        <p:nvPr/>
                      </p:nvPicPr>
                      <p:blipFill>
                        <a:blip r:embed="rId4"/>
                        <a:stretch>
                          <a:fillRect/>
                        </a:stretch>
                      </p:blipFill>
                      <p:spPr>
                        <a:xfrm>
                          <a:off x="11738658" y="-16403"/>
                          <a:ext cx="453342" cy="6874404"/>
                        </a:xfrm>
                        <a:prstGeom prst="rect">
                          <a:avLst/>
                        </a:prstGeom>
                      </p:spPr>
                    </p:pic>
                  </p:oleObj>
                </mc:Fallback>
              </mc:AlternateContent>
            </a:graphicData>
          </a:graphic>
        </p:graphicFrame>
        <p:sp>
          <p:nvSpPr>
            <p:cNvPr id="30" name="TextBox 29">
              <a:extLst>
                <a:ext uri="{FF2B5EF4-FFF2-40B4-BE49-F238E27FC236}">
                  <a16:creationId xmlns:a16="http://schemas.microsoft.com/office/drawing/2014/main" id="{487C4901-868E-2ED2-F011-AD4C9F4ADD04}"/>
                </a:ext>
              </a:extLst>
            </p:cNvPr>
            <p:cNvSpPr txBox="1"/>
            <p:nvPr/>
          </p:nvSpPr>
          <p:spPr>
            <a:xfrm rot="5400000">
              <a:off x="10541664" y="5277871"/>
              <a:ext cx="2509735" cy="307777"/>
            </a:xfrm>
            <a:prstGeom prst="rect">
              <a:avLst/>
            </a:prstGeom>
            <a:noFill/>
          </p:spPr>
          <p:txBody>
            <a:bodyPr wrap="square" rtlCol="0">
              <a:spAutoFit/>
            </a:bodyPr>
            <a:lstStyle/>
            <a:p>
              <a:pPr algn="r"/>
              <a:r>
                <a:rPr lang="en-US" sz="1400" spc="600" dirty="0" err="1">
                  <a:solidFill>
                    <a:schemeClr val="bg1"/>
                  </a:solidFill>
                  <a:latin typeface="DIN Condensed" panose="02000503030000020004" pitchFamily="2" charset="0"/>
                  <a:ea typeface="Cardo" panose="02020600000000000000" pitchFamily="18" charset="-79"/>
                  <a:cs typeface="Cardo" panose="02020600000000000000" pitchFamily="18" charset="-79"/>
                </a:rPr>
                <a:t>R.Gopakumar</a:t>
              </a:r>
              <a:endParaRPr lang="id-ID" sz="1400" spc="600" dirty="0">
                <a:solidFill>
                  <a:schemeClr val="bg1"/>
                </a:solidFill>
                <a:latin typeface="DIN Condensed" panose="02000503030000020004" pitchFamily="2" charset="0"/>
                <a:ea typeface="Cardo" panose="02020600000000000000" pitchFamily="18" charset="-79"/>
                <a:cs typeface="Cardo" panose="02020600000000000000" pitchFamily="18" charset="-79"/>
              </a:endParaRPr>
            </a:p>
          </p:txBody>
        </p:sp>
      </p:grpSp>
      <p:sp>
        <p:nvSpPr>
          <p:cNvPr id="15" name="TextBox 14">
            <a:extLst>
              <a:ext uri="{FF2B5EF4-FFF2-40B4-BE49-F238E27FC236}">
                <a16:creationId xmlns:a16="http://schemas.microsoft.com/office/drawing/2014/main" id="{DD16C102-172F-DE52-8FA7-DCF00CCDD3E3}"/>
              </a:ext>
            </a:extLst>
          </p:cNvPr>
          <p:cNvSpPr txBox="1"/>
          <p:nvPr/>
        </p:nvSpPr>
        <p:spPr>
          <a:xfrm>
            <a:off x="846666" y="718460"/>
            <a:ext cx="4842641" cy="461665"/>
          </a:xfrm>
          <a:prstGeom prst="rect">
            <a:avLst/>
          </a:prstGeom>
          <a:noFill/>
        </p:spPr>
        <p:txBody>
          <a:bodyPr wrap="square" rtlCol="0">
            <a:spAutoFit/>
          </a:bodyPr>
          <a:lstStyle/>
          <a:p>
            <a:r>
              <a:rPr lang="en-US" sz="2400" b="1" dirty="0">
                <a:solidFill>
                  <a:srgbClr val="303F9F"/>
                </a:solidFill>
                <a:latin typeface="DIN Condensed" panose="02000503030000020004" pitchFamily="2" charset="0"/>
                <a:ea typeface="Cardo" panose="02020600000000000000" pitchFamily="18" charset="-79"/>
                <a:cs typeface="Cardo" panose="02020600000000000000" pitchFamily="18" charset="-79"/>
              </a:rPr>
              <a:t>Ephemeral Void Seasons Series</a:t>
            </a:r>
            <a:endParaRPr lang="id-ID" sz="2400" b="1" dirty="0">
              <a:solidFill>
                <a:srgbClr val="303F9F"/>
              </a:solidFill>
              <a:latin typeface="DIN Condensed" panose="02000503030000020004" pitchFamily="2" charset="0"/>
              <a:ea typeface="Cardo" panose="02020600000000000000" pitchFamily="18" charset="-79"/>
              <a:cs typeface="Cardo" panose="02020600000000000000" pitchFamily="18" charset="-79"/>
            </a:endParaRPr>
          </a:p>
        </p:txBody>
      </p:sp>
      <p:sp>
        <p:nvSpPr>
          <p:cNvPr id="16" name="TextBox 15">
            <a:extLst>
              <a:ext uri="{FF2B5EF4-FFF2-40B4-BE49-F238E27FC236}">
                <a16:creationId xmlns:a16="http://schemas.microsoft.com/office/drawing/2014/main" id="{0B7701D1-71D7-CCD8-33AF-3D678C466375}"/>
              </a:ext>
            </a:extLst>
          </p:cNvPr>
          <p:cNvSpPr txBox="1"/>
          <p:nvPr/>
        </p:nvSpPr>
        <p:spPr>
          <a:xfrm>
            <a:off x="846667" y="5369029"/>
            <a:ext cx="4842641"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rPr>
              <a:t>Autumn</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17" name="TextBox 16">
            <a:extLst>
              <a:ext uri="{FF2B5EF4-FFF2-40B4-BE49-F238E27FC236}">
                <a16:creationId xmlns:a16="http://schemas.microsoft.com/office/drawing/2014/main" id="{BC19DC39-79B5-0D18-48B1-AD50609CE16E}"/>
              </a:ext>
            </a:extLst>
          </p:cNvPr>
          <p:cNvSpPr txBox="1"/>
          <p:nvPr/>
        </p:nvSpPr>
        <p:spPr>
          <a:xfrm>
            <a:off x="6062133" y="5369029"/>
            <a:ext cx="4842641"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rPr>
              <a:t>Winter</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18" name="TextBox 17">
            <a:extLst>
              <a:ext uri="{FF2B5EF4-FFF2-40B4-BE49-F238E27FC236}">
                <a16:creationId xmlns:a16="http://schemas.microsoft.com/office/drawing/2014/main" id="{7EC33761-B919-DDAB-BAEF-D616801991EB}"/>
              </a:ext>
            </a:extLst>
          </p:cNvPr>
          <p:cNvSpPr txBox="1"/>
          <p:nvPr/>
        </p:nvSpPr>
        <p:spPr>
          <a:xfrm>
            <a:off x="846667" y="5752852"/>
            <a:ext cx="4842641"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5"/>
              </a:rPr>
              <a:t>Video Link</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19" name="TextBox 18">
            <a:extLst>
              <a:ext uri="{FF2B5EF4-FFF2-40B4-BE49-F238E27FC236}">
                <a16:creationId xmlns:a16="http://schemas.microsoft.com/office/drawing/2014/main" id="{11C1EA1A-64A2-6B62-BA4E-7D53C0F42629}"/>
              </a:ext>
            </a:extLst>
          </p:cNvPr>
          <p:cNvSpPr txBox="1"/>
          <p:nvPr/>
        </p:nvSpPr>
        <p:spPr>
          <a:xfrm>
            <a:off x="6129867" y="5752852"/>
            <a:ext cx="4842641"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6"/>
              </a:rPr>
              <a:t>Video Link</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4" name="TextBox 3">
            <a:extLst>
              <a:ext uri="{FF2B5EF4-FFF2-40B4-BE49-F238E27FC236}">
                <a16:creationId xmlns:a16="http://schemas.microsoft.com/office/drawing/2014/main" id="{D000C147-E2C9-74F3-BE78-482349C6FC98}"/>
              </a:ext>
            </a:extLst>
          </p:cNvPr>
          <p:cNvSpPr txBox="1"/>
          <p:nvPr/>
        </p:nvSpPr>
        <p:spPr>
          <a:xfrm>
            <a:off x="851648" y="6300530"/>
            <a:ext cx="9977717"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7"/>
              </a:rPr>
              <a:t>All Works Details</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Tree>
    <p:extLst>
      <p:ext uri="{BB962C8B-B14F-4D97-AF65-F5344CB8AC3E}">
        <p14:creationId xmlns:p14="http://schemas.microsoft.com/office/powerpoint/2010/main" val="3774963376"/>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F4FEC6-BAE6-7979-37B3-A54F7563C94E}"/>
              </a:ext>
            </a:extLst>
          </p:cNvPr>
          <p:cNvPicPr>
            <a:picLocks noChangeAspect="1"/>
          </p:cNvPicPr>
          <p:nvPr/>
        </p:nvPicPr>
        <p:blipFill rotWithShape="1">
          <a:blip r:embed="rId2"/>
          <a:srcRect b="3185"/>
          <a:stretch/>
        </p:blipFill>
        <p:spPr>
          <a:xfrm>
            <a:off x="-1" y="465772"/>
            <a:ext cx="11737849" cy="6392228"/>
          </a:xfrm>
          <a:prstGeom prst="rect">
            <a:avLst/>
          </a:prstGeom>
        </p:spPr>
      </p:pic>
      <p:sp>
        <p:nvSpPr>
          <p:cNvPr id="26" name="Rectangle 25">
            <a:extLst>
              <a:ext uri="{FF2B5EF4-FFF2-40B4-BE49-F238E27FC236}">
                <a16:creationId xmlns:a16="http://schemas.microsoft.com/office/drawing/2014/main" id="{1D6BCF61-AA3A-0A5C-E454-457CF0B7D717}"/>
              </a:ext>
            </a:extLst>
          </p:cNvPr>
          <p:cNvSpPr/>
          <p:nvPr/>
        </p:nvSpPr>
        <p:spPr>
          <a:xfrm>
            <a:off x="0" y="11875"/>
            <a:ext cx="11761964" cy="46313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35E2CDA-ACDD-4BD1-2EF1-DFF4F35129CE}"/>
              </a:ext>
            </a:extLst>
          </p:cNvPr>
          <p:cNvSpPr txBox="1"/>
          <p:nvPr/>
        </p:nvSpPr>
        <p:spPr>
          <a:xfrm>
            <a:off x="168740" y="-3788"/>
            <a:ext cx="3273343" cy="461665"/>
          </a:xfrm>
          <a:prstGeom prst="rect">
            <a:avLst/>
          </a:prstGeom>
          <a:noFill/>
        </p:spPr>
        <p:txBody>
          <a:bodyPr wrap="square" rtlCol="0">
            <a:spAutoFit/>
          </a:bodyPr>
          <a:lstStyle/>
          <a:p>
            <a:r>
              <a:rPr lang="en-US" sz="24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Generative Art</a:t>
            </a:r>
            <a:endParaRPr lang="id-ID" sz="24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grpSp>
        <p:nvGrpSpPr>
          <p:cNvPr id="28" name="Group 27">
            <a:extLst>
              <a:ext uri="{FF2B5EF4-FFF2-40B4-BE49-F238E27FC236}">
                <a16:creationId xmlns:a16="http://schemas.microsoft.com/office/drawing/2014/main" id="{09157B80-A58C-959E-6FD2-5D925634AB23}"/>
              </a:ext>
            </a:extLst>
          </p:cNvPr>
          <p:cNvGrpSpPr/>
          <p:nvPr/>
        </p:nvGrpSpPr>
        <p:grpSpPr>
          <a:xfrm>
            <a:off x="11642643" y="-16403"/>
            <a:ext cx="549357" cy="6874404"/>
            <a:chOff x="11642643" y="-16403"/>
            <a:chExt cx="549357" cy="6874404"/>
          </a:xfrm>
        </p:grpSpPr>
        <p:graphicFrame>
          <p:nvGraphicFramePr>
            <p:cNvPr id="29" name="Object 28">
              <a:extLst>
                <a:ext uri="{FF2B5EF4-FFF2-40B4-BE49-F238E27FC236}">
                  <a16:creationId xmlns:a16="http://schemas.microsoft.com/office/drawing/2014/main" id="{9307A80C-0F37-606E-94E6-82EA0DC2CD65}"/>
                </a:ext>
              </a:extLst>
            </p:cNvPr>
            <p:cNvGraphicFramePr>
              <a:graphicFrameLocks noChangeAspect="1"/>
            </p:cNvGraphicFramePr>
            <p:nvPr/>
          </p:nvGraphicFramePr>
          <p:xfrm>
            <a:off x="11738658" y="-16403"/>
            <a:ext cx="453342" cy="6874404"/>
          </p:xfrm>
          <a:graphic>
            <a:graphicData uri="http://schemas.openxmlformats.org/presentationml/2006/ole">
              <mc:AlternateContent xmlns:mc="http://schemas.openxmlformats.org/markup-compatibility/2006">
                <mc:Choice xmlns:v="urn:schemas-microsoft-com:vml" Requires="v">
                  <p:oleObj name="Image" r:id="rId3" imgW="1015560" imgH="9714240" progId="Photoshop.Image.13">
                    <p:embed/>
                  </p:oleObj>
                </mc:Choice>
                <mc:Fallback>
                  <p:oleObj name="Image" r:id="rId3" imgW="1015560" imgH="9714240" progId="Photoshop.Image.13">
                    <p:embed/>
                    <p:pic>
                      <p:nvPicPr>
                        <p:cNvPr id="29" name="Object 28">
                          <a:extLst>
                            <a:ext uri="{FF2B5EF4-FFF2-40B4-BE49-F238E27FC236}">
                              <a16:creationId xmlns:a16="http://schemas.microsoft.com/office/drawing/2014/main" id="{9307A80C-0F37-606E-94E6-82EA0DC2CD65}"/>
                            </a:ext>
                          </a:extLst>
                        </p:cNvPr>
                        <p:cNvPicPr/>
                        <p:nvPr/>
                      </p:nvPicPr>
                      <p:blipFill>
                        <a:blip r:embed="rId4"/>
                        <a:stretch>
                          <a:fillRect/>
                        </a:stretch>
                      </p:blipFill>
                      <p:spPr>
                        <a:xfrm>
                          <a:off x="11738658" y="-16403"/>
                          <a:ext cx="453342" cy="6874404"/>
                        </a:xfrm>
                        <a:prstGeom prst="rect">
                          <a:avLst/>
                        </a:prstGeom>
                      </p:spPr>
                    </p:pic>
                  </p:oleObj>
                </mc:Fallback>
              </mc:AlternateContent>
            </a:graphicData>
          </a:graphic>
        </p:graphicFrame>
        <p:sp>
          <p:nvSpPr>
            <p:cNvPr id="30" name="TextBox 29">
              <a:extLst>
                <a:ext uri="{FF2B5EF4-FFF2-40B4-BE49-F238E27FC236}">
                  <a16:creationId xmlns:a16="http://schemas.microsoft.com/office/drawing/2014/main" id="{487C4901-868E-2ED2-F011-AD4C9F4ADD04}"/>
                </a:ext>
              </a:extLst>
            </p:cNvPr>
            <p:cNvSpPr txBox="1"/>
            <p:nvPr/>
          </p:nvSpPr>
          <p:spPr>
            <a:xfrm rot="5400000">
              <a:off x="10541664" y="5277871"/>
              <a:ext cx="2509735" cy="307777"/>
            </a:xfrm>
            <a:prstGeom prst="rect">
              <a:avLst/>
            </a:prstGeom>
            <a:noFill/>
          </p:spPr>
          <p:txBody>
            <a:bodyPr wrap="square" rtlCol="0">
              <a:spAutoFit/>
            </a:bodyPr>
            <a:lstStyle/>
            <a:p>
              <a:pPr algn="r"/>
              <a:r>
                <a:rPr lang="en-US" sz="1400" spc="600" dirty="0" err="1">
                  <a:solidFill>
                    <a:schemeClr val="bg1"/>
                  </a:solidFill>
                  <a:latin typeface="DIN Condensed" panose="02000503030000020004" pitchFamily="2" charset="0"/>
                  <a:ea typeface="Cardo" panose="02020600000000000000" pitchFamily="18" charset="-79"/>
                  <a:cs typeface="Cardo" panose="02020600000000000000" pitchFamily="18" charset="-79"/>
                </a:rPr>
                <a:t>R.Gopakumar</a:t>
              </a:r>
              <a:endParaRPr lang="id-ID" sz="1400" spc="600" dirty="0">
                <a:solidFill>
                  <a:schemeClr val="bg1"/>
                </a:solidFill>
                <a:latin typeface="DIN Condensed" panose="02000503030000020004" pitchFamily="2" charset="0"/>
                <a:ea typeface="Cardo" panose="02020600000000000000" pitchFamily="18" charset="-79"/>
                <a:cs typeface="Cardo" panose="02020600000000000000" pitchFamily="18" charset="-79"/>
              </a:endParaRPr>
            </a:p>
          </p:txBody>
        </p:sp>
      </p:grpSp>
      <p:sp>
        <p:nvSpPr>
          <p:cNvPr id="15" name="TextBox 14">
            <a:extLst>
              <a:ext uri="{FF2B5EF4-FFF2-40B4-BE49-F238E27FC236}">
                <a16:creationId xmlns:a16="http://schemas.microsoft.com/office/drawing/2014/main" id="{DD16C102-172F-DE52-8FA7-DCF00CCDD3E3}"/>
              </a:ext>
            </a:extLst>
          </p:cNvPr>
          <p:cNvSpPr txBox="1"/>
          <p:nvPr/>
        </p:nvSpPr>
        <p:spPr>
          <a:xfrm>
            <a:off x="846666" y="718460"/>
            <a:ext cx="4842641" cy="461665"/>
          </a:xfrm>
          <a:prstGeom prst="rect">
            <a:avLst/>
          </a:prstGeom>
          <a:noFill/>
        </p:spPr>
        <p:txBody>
          <a:bodyPr wrap="square" rtlCol="0">
            <a:spAutoFit/>
          </a:bodyPr>
          <a:lstStyle/>
          <a:p>
            <a:r>
              <a:rPr lang="en-US" sz="2400" b="1" dirty="0">
                <a:solidFill>
                  <a:srgbClr val="303F9F"/>
                </a:solidFill>
                <a:latin typeface="DIN Condensed" panose="02000503030000020004" pitchFamily="2" charset="0"/>
                <a:ea typeface="Cardo" panose="02020600000000000000" pitchFamily="18" charset="-79"/>
                <a:cs typeface="Cardo" panose="02020600000000000000" pitchFamily="18" charset="-79"/>
              </a:rPr>
              <a:t>Ephemeral Void Seasons Series</a:t>
            </a:r>
            <a:endParaRPr lang="id-ID" sz="2400" b="1" dirty="0">
              <a:solidFill>
                <a:srgbClr val="303F9F"/>
              </a:solidFill>
              <a:latin typeface="DIN Condensed" panose="02000503030000020004" pitchFamily="2" charset="0"/>
              <a:ea typeface="Cardo" panose="02020600000000000000" pitchFamily="18" charset="-79"/>
              <a:cs typeface="Cardo" panose="02020600000000000000" pitchFamily="18" charset="-79"/>
            </a:endParaRPr>
          </a:p>
        </p:txBody>
      </p:sp>
      <p:sp>
        <p:nvSpPr>
          <p:cNvPr id="16" name="TextBox 15">
            <a:extLst>
              <a:ext uri="{FF2B5EF4-FFF2-40B4-BE49-F238E27FC236}">
                <a16:creationId xmlns:a16="http://schemas.microsoft.com/office/drawing/2014/main" id="{0B7701D1-71D7-CCD8-33AF-3D678C466375}"/>
              </a:ext>
            </a:extLst>
          </p:cNvPr>
          <p:cNvSpPr txBox="1"/>
          <p:nvPr/>
        </p:nvSpPr>
        <p:spPr>
          <a:xfrm>
            <a:off x="3364993" y="5369029"/>
            <a:ext cx="4901183"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rPr>
              <a:t>Monsoon</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18" name="TextBox 17">
            <a:extLst>
              <a:ext uri="{FF2B5EF4-FFF2-40B4-BE49-F238E27FC236}">
                <a16:creationId xmlns:a16="http://schemas.microsoft.com/office/drawing/2014/main" id="{7EC33761-B919-DDAB-BAEF-D616801991EB}"/>
              </a:ext>
            </a:extLst>
          </p:cNvPr>
          <p:cNvSpPr txBox="1"/>
          <p:nvPr/>
        </p:nvSpPr>
        <p:spPr>
          <a:xfrm>
            <a:off x="3355849" y="5752852"/>
            <a:ext cx="4974335"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5"/>
              </a:rPr>
              <a:t>Video Link</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2" name="TextBox 1">
            <a:extLst>
              <a:ext uri="{FF2B5EF4-FFF2-40B4-BE49-F238E27FC236}">
                <a16:creationId xmlns:a16="http://schemas.microsoft.com/office/drawing/2014/main" id="{2BC53892-4439-051A-5692-F9FCD24A686F}"/>
              </a:ext>
            </a:extLst>
          </p:cNvPr>
          <p:cNvSpPr txBox="1"/>
          <p:nvPr/>
        </p:nvSpPr>
        <p:spPr>
          <a:xfrm>
            <a:off x="851648" y="6300530"/>
            <a:ext cx="9977717"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6"/>
              </a:rPr>
              <a:t>All Works Details</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Tree>
    <p:extLst>
      <p:ext uri="{BB962C8B-B14F-4D97-AF65-F5344CB8AC3E}">
        <p14:creationId xmlns:p14="http://schemas.microsoft.com/office/powerpoint/2010/main" val="1558258560"/>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a:extLst>
              <a:ext uri="{FF2B5EF4-FFF2-40B4-BE49-F238E27FC236}">
                <a16:creationId xmlns:a16="http://schemas.microsoft.com/office/drawing/2014/main" id="{CA2FC933-17CF-0912-919C-2F47141109AD}"/>
              </a:ext>
            </a:extLst>
          </p:cNvPr>
          <p:cNvGraphicFramePr>
            <a:graphicFrameLocks noChangeAspect="1"/>
          </p:cNvGraphicFramePr>
          <p:nvPr>
            <p:extLst>
              <p:ext uri="{D42A27DB-BD31-4B8C-83A1-F6EECF244321}">
                <p14:modId xmlns:p14="http://schemas.microsoft.com/office/powerpoint/2010/main" val="80262432"/>
              </p:ext>
            </p:extLst>
          </p:nvPr>
        </p:nvGraphicFramePr>
        <p:xfrm>
          <a:off x="-254332" y="475013"/>
          <a:ext cx="11992990" cy="6382987"/>
        </p:xfrm>
        <a:graphic>
          <a:graphicData uri="http://schemas.openxmlformats.org/presentationml/2006/ole">
            <mc:AlternateContent xmlns:mc="http://schemas.openxmlformats.org/markup-compatibility/2006">
              <mc:Choice xmlns:v="urn:schemas-microsoft-com:vml" Requires="v">
                <p:oleObj name="Image" r:id="rId2" imgW="17790120" imgH="9447480" progId="Photoshop.Image.13">
                  <p:embed/>
                </p:oleObj>
              </mc:Choice>
              <mc:Fallback>
                <p:oleObj name="Image" r:id="rId2" imgW="17790120" imgH="9447480" progId="Photoshop.Image.13">
                  <p:embed/>
                  <p:pic>
                    <p:nvPicPr>
                      <p:cNvPr id="0" name=""/>
                      <p:cNvPicPr/>
                      <p:nvPr/>
                    </p:nvPicPr>
                    <p:blipFill>
                      <a:blip r:embed="rId3"/>
                      <a:stretch>
                        <a:fillRect/>
                      </a:stretch>
                    </p:blipFill>
                    <p:spPr>
                      <a:xfrm>
                        <a:off x="-254332" y="475013"/>
                        <a:ext cx="11992990" cy="6382987"/>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295ADB58-BE2B-748B-2459-BDCD37B187D3}"/>
              </a:ext>
            </a:extLst>
          </p:cNvPr>
          <p:cNvSpPr txBox="1"/>
          <p:nvPr/>
        </p:nvSpPr>
        <p:spPr>
          <a:xfrm>
            <a:off x="-277638" y="5634779"/>
            <a:ext cx="4166098"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4"/>
              </a:rPr>
              <a:t>Project Link</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26" name="Rectangle 25">
            <a:extLst>
              <a:ext uri="{FF2B5EF4-FFF2-40B4-BE49-F238E27FC236}">
                <a16:creationId xmlns:a16="http://schemas.microsoft.com/office/drawing/2014/main" id="{1D6BCF61-AA3A-0A5C-E454-457CF0B7D717}"/>
              </a:ext>
            </a:extLst>
          </p:cNvPr>
          <p:cNvSpPr/>
          <p:nvPr/>
        </p:nvSpPr>
        <p:spPr>
          <a:xfrm>
            <a:off x="0" y="11875"/>
            <a:ext cx="11761964" cy="46313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35E2CDA-ACDD-4BD1-2EF1-DFF4F35129CE}"/>
              </a:ext>
            </a:extLst>
          </p:cNvPr>
          <p:cNvSpPr txBox="1"/>
          <p:nvPr/>
        </p:nvSpPr>
        <p:spPr>
          <a:xfrm>
            <a:off x="168740" y="-3788"/>
            <a:ext cx="3273343" cy="461665"/>
          </a:xfrm>
          <a:prstGeom prst="rect">
            <a:avLst/>
          </a:prstGeom>
          <a:noFill/>
        </p:spPr>
        <p:txBody>
          <a:bodyPr wrap="square" rtlCol="0">
            <a:spAutoFit/>
          </a:bodyPr>
          <a:lstStyle/>
          <a:p>
            <a:r>
              <a:rPr lang="en-US" sz="24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Generative Art</a:t>
            </a:r>
            <a:endParaRPr lang="id-ID" sz="24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grpSp>
        <p:nvGrpSpPr>
          <p:cNvPr id="28" name="Group 27">
            <a:extLst>
              <a:ext uri="{FF2B5EF4-FFF2-40B4-BE49-F238E27FC236}">
                <a16:creationId xmlns:a16="http://schemas.microsoft.com/office/drawing/2014/main" id="{09157B80-A58C-959E-6FD2-5D925634AB23}"/>
              </a:ext>
            </a:extLst>
          </p:cNvPr>
          <p:cNvGrpSpPr/>
          <p:nvPr/>
        </p:nvGrpSpPr>
        <p:grpSpPr>
          <a:xfrm>
            <a:off x="11642643" y="-16403"/>
            <a:ext cx="549357" cy="6874404"/>
            <a:chOff x="11642643" y="-16403"/>
            <a:chExt cx="549357" cy="6874404"/>
          </a:xfrm>
        </p:grpSpPr>
        <p:graphicFrame>
          <p:nvGraphicFramePr>
            <p:cNvPr id="29" name="Object 28">
              <a:extLst>
                <a:ext uri="{FF2B5EF4-FFF2-40B4-BE49-F238E27FC236}">
                  <a16:creationId xmlns:a16="http://schemas.microsoft.com/office/drawing/2014/main" id="{9307A80C-0F37-606E-94E6-82EA0DC2CD65}"/>
                </a:ext>
              </a:extLst>
            </p:cNvPr>
            <p:cNvGraphicFramePr>
              <a:graphicFrameLocks noChangeAspect="1"/>
            </p:cNvGraphicFramePr>
            <p:nvPr/>
          </p:nvGraphicFramePr>
          <p:xfrm>
            <a:off x="11738658" y="-16403"/>
            <a:ext cx="453342" cy="6874404"/>
          </p:xfrm>
          <a:graphic>
            <a:graphicData uri="http://schemas.openxmlformats.org/presentationml/2006/ole">
              <mc:AlternateContent xmlns:mc="http://schemas.openxmlformats.org/markup-compatibility/2006">
                <mc:Choice xmlns:v="urn:schemas-microsoft-com:vml" Requires="v">
                  <p:oleObj name="Image" r:id="rId5" imgW="1015560" imgH="9714240" progId="Photoshop.Image.13">
                    <p:embed/>
                  </p:oleObj>
                </mc:Choice>
                <mc:Fallback>
                  <p:oleObj name="Image" r:id="rId5" imgW="1015560" imgH="9714240" progId="Photoshop.Image.13">
                    <p:embed/>
                    <p:pic>
                      <p:nvPicPr>
                        <p:cNvPr id="29" name="Object 28">
                          <a:extLst>
                            <a:ext uri="{FF2B5EF4-FFF2-40B4-BE49-F238E27FC236}">
                              <a16:creationId xmlns:a16="http://schemas.microsoft.com/office/drawing/2014/main" id="{9307A80C-0F37-606E-94E6-82EA0DC2CD65}"/>
                            </a:ext>
                          </a:extLst>
                        </p:cNvPr>
                        <p:cNvPicPr/>
                        <p:nvPr/>
                      </p:nvPicPr>
                      <p:blipFill>
                        <a:blip r:embed="rId6"/>
                        <a:stretch>
                          <a:fillRect/>
                        </a:stretch>
                      </p:blipFill>
                      <p:spPr>
                        <a:xfrm>
                          <a:off x="11738658" y="-16403"/>
                          <a:ext cx="453342" cy="6874404"/>
                        </a:xfrm>
                        <a:prstGeom prst="rect">
                          <a:avLst/>
                        </a:prstGeom>
                      </p:spPr>
                    </p:pic>
                  </p:oleObj>
                </mc:Fallback>
              </mc:AlternateContent>
            </a:graphicData>
          </a:graphic>
        </p:graphicFrame>
        <p:sp>
          <p:nvSpPr>
            <p:cNvPr id="30" name="TextBox 29">
              <a:extLst>
                <a:ext uri="{FF2B5EF4-FFF2-40B4-BE49-F238E27FC236}">
                  <a16:creationId xmlns:a16="http://schemas.microsoft.com/office/drawing/2014/main" id="{487C4901-868E-2ED2-F011-AD4C9F4ADD04}"/>
                </a:ext>
              </a:extLst>
            </p:cNvPr>
            <p:cNvSpPr txBox="1"/>
            <p:nvPr/>
          </p:nvSpPr>
          <p:spPr>
            <a:xfrm rot="5400000">
              <a:off x="10541664" y="5277871"/>
              <a:ext cx="2509735" cy="307777"/>
            </a:xfrm>
            <a:prstGeom prst="rect">
              <a:avLst/>
            </a:prstGeom>
            <a:noFill/>
          </p:spPr>
          <p:txBody>
            <a:bodyPr wrap="square" rtlCol="0">
              <a:spAutoFit/>
            </a:bodyPr>
            <a:lstStyle/>
            <a:p>
              <a:pPr algn="r"/>
              <a:r>
                <a:rPr lang="en-US" sz="1400" spc="600" dirty="0" err="1">
                  <a:solidFill>
                    <a:schemeClr val="bg1"/>
                  </a:solidFill>
                  <a:latin typeface="DIN Condensed" panose="02000503030000020004" pitchFamily="2" charset="0"/>
                  <a:ea typeface="Cardo" panose="02020600000000000000" pitchFamily="18" charset="-79"/>
                  <a:cs typeface="Cardo" panose="02020600000000000000" pitchFamily="18" charset="-79"/>
                </a:rPr>
                <a:t>R.Gopakumar</a:t>
              </a:r>
              <a:endParaRPr lang="id-ID" sz="1400" spc="600" dirty="0">
                <a:solidFill>
                  <a:schemeClr val="bg1"/>
                </a:solidFill>
                <a:latin typeface="DIN Condensed" panose="02000503030000020004" pitchFamily="2" charset="0"/>
                <a:ea typeface="Cardo" panose="02020600000000000000" pitchFamily="18" charset="-79"/>
                <a:cs typeface="Cardo" panose="02020600000000000000" pitchFamily="18" charset="-79"/>
              </a:endParaRPr>
            </a:p>
          </p:txBody>
        </p:sp>
      </p:grpSp>
      <p:sp>
        <p:nvSpPr>
          <p:cNvPr id="4" name="Rectangle 3">
            <a:extLst>
              <a:ext uri="{FF2B5EF4-FFF2-40B4-BE49-F238E27FC236}">
                <a16:creationId xmlns:a16="http://schemas.microsoft.com/office/drawing/2014/main" id="{5F24A4BE-5732-7AE5-224A-906714BFC6DC}"/>
              </a:ext>
            </a:extLst>
          </p:cNvPr>
          <p:cNvSpPr/>
          <p:nvPr/>
        </p:nvSpPr>
        <p:spPr>
          <a:xfrm>
            <a:off x="585886" y="2242282"/>
            <a:ext cx="3647447" cy="3600986"/>
          </a:xfrm>
          <a:prstGeom prst="rect">
            <a:avLst/>
          </a:prstGeom>
          <a:noFill/>
        </p:spPr>
        <p:txBody>
          <a:bodyPr wrap="square" rtlCol="0">
            <a:spAutoFit/>
          </a:bodyPr>
          <a:lstStyle/>
          <a:p>
            <a:pPr algn="l"/>
            <a:r>
              <a:rPr lang="en-US" sz="1200" b="1" i="0" dirty="0">
                <a:solidFill>
                  <a:schemeClr val="bg1"/>
                </a:solidFill>
                <a:effectLst/>
                <a:latin typeface="Montserrat Medium" panose="00000600000000000000" pitchFamily="50" charset="0"/>
              </a:rPr>
              <a:t>This project explores the aesthetic expression of the five elements, which are associated with manifestation of the five prime elements of nature. </a:t>
            </a:r>
          </a:p>
          <a:p>
            <a:pPr algn="l"/>
            <a:endParaRPr lang="en-US" sz="1200" b="1" dirty="0">
              <a:solidFill>
                <a:schemeClr val="bg1"/>
              </a:solidFill>
              <a:latin typeface="Montserrat Medium" panose="00000600000000000000" pitchFamily="50" charset="0"/>
            </a:endParaRPr>
          </a:p>
          <a:p>
            <a:pPr algn="l"/>
            <a:r>
              <a:rPr lang="en-US" sz="1200" b="1" i="0" dirty="0">
                <a:solidFill>
                  <a:schemeClr val="bg1"/>
                </a:solidFill>
                <a:effectLst/>
                <a:latin typeface="Montserrat Medium" panose="00000600000000000000" pitchFamily="50" charset="0"/>
              </a:rPr>
              <a:t>This abstract spinning animated particle Video will be generated through digital manipulation of data, using synergy of each element’s video, sound, machine and code.</a:t>
            </a:r>
          </a:p>
          <a:p>
            <a:pPr algn="l"/>
            <a:endParaRPr lang="en-US" sz="1200" b="1" dirty="0">
              <a:solidFill>
                <a:schemeClr val="bg1"/>
              </a:solidFill>
              <a:latin typeface="Montserrat Medium" panose="00000600000000000000" pitchFamily="50" charset="0"/>
            </a:endParaRPr>
          </a:p>
          <a:p>
            <a:r>
              <a:rPr lang="en-US" sz="1200" b="1" dirty="0">
                <a:solidFill>
                  <a:schemeClr val="bg1"/>
                </a:solidFill>
                <a:latin typeface="Montserrat Medium" panose="00000600000000000000" pitchFamily="50" charset="0"/>
              </a:rPr>
              <a:t>What I am experimenting with here is extracting color codes from images and video footage and creating a generative art out of them. Art in my view is the expression of ideas. I used As3 script (ActionScript 3) to generate this Generative animation.</a:t>
            </a:r>
          </a:p>
          <a:p>
            <a:pPr algn="l"/>
            <a:endParaRPr lang="en-US" sz="1200" b="1" i="0" dirty="0">
              <a:solidFill>
                <a:schemeClr val="bg1"/>
              </a:solidFill>
              <a:effectLst/>
              <a:latin typeface="Montserrat Medium" panose="00000600000000000000" pitchFamily="50" charset="0"/>
            </a:endParaRPr>
          </a:p>
        </p:txBody>
      </p:sp>
      <p:sp>
        <p:nvSpPr>
          <p:cNvPr id="15" name="TextBox 14">
            <a:extLst>
              <a:ext uri="{FF2B5EF4-FFF2-40B4-BE49-F238E27FC236}">
                <a16:creationId xmlns:a16="http://schemas.microsoft.com/office/drawing/2014/main" id="{DD16C102-172F-DE52-8FA7-DCF00CCDD3E3}"/>
              </a:ext>
            </a:extLst>
          </p:cNvPr>
          <p:cNvSpPr txBox="1"/>
          <p:nvPr/>
        </p:nvSpPr>
        <p:spPr>
          <a:xfrm>
            <a:off x="585886" y="1670883"/>
            <a:ext cx="4842641" cy="461665"/>
          </a:xfrm>
          <a:prstGeom prst="rect">
            <a:avLst/>
          </a:prstGeom>
          <a:noFill/>
        </p:spPr>
        <p:txBody>
          <a:bodyPr wrap="square" rtlCol="0">
            <a:spAutoFit/>
          </a:bodyPr>
          <a:lstStyle/>
          <a:p>
            <a:r>
              <a:rPr lang="en-US" sz="2400" b="1" dirty="0">
                <a:solidFill>
                  <a:schemeClr val="bg1"/>
                </a:solidFill>
                <a:latin typeface="DIN Condensed" panose="02000503030000020004" pitchFamily="2" charset="0"/>
                <a:ea typeface="Cardo" panose="02020600000000000000" pitchFamily="18" charset="-79"/>
                <a:cs typeface="Cardo" panose="02020600000000000000" pitchFamily="18" charset="-79"/>
              </a:rPr>
              <a:t>Ephemeral Void Elements Series</a:t>
            </a:r>
            <a:endParaRPr lang="id-ID" sz="2400" b="1" dirty="0">
              <a:solidFill>
                <a:schemeClr val="bg1"/>
              </a:solidFill>
              <a:latin typeface="DIN Condensed" panose="02000503030000020004" pitchFamily="2" charset="0"/>
              <a:ea typeface="Cardo" panose="02020600000000000000" pitchFamily="18" charset="-79"/>
              <a:cs typeface="Cardo" panose="02020600000000000000" pitchFamily="18" charset="-79"/>
            </a:endParaRPr>
          </a:p>
        </p:txBody>
      </p:sp>
      <p:sp>
        <p:nvSpPr>
          <p:cNvPr id="2" name="TextBox 1">
            <a:extLst>
              <a:ext uri="{FF2B5EF4-FFF2-40B4-BE49-F238E27FC236}">
                <a16:creationId xmlns:a16="http://schemas.microsoft.com/office/drawing/2014/main" id="{C354BA32-7E6C-1B6C-6B20-0E696CEAE453}"/>
              </a:ext>
            </a:extLst>
          </p:cNvPr>
          <p:cNvSpPr txBox="1"/>
          <p:nvPr/>
        </p:nvSpPr>
        <p:spPr>
          <a:xfrm>
            <a:off x="1084730" y="6058482"/>
            <a:ext cx="1452281"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7"/>
              </a:rPr>
              <a:t>All Works Details</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Tree>
    <p:extLst>
      <p:ext uri="{BB962C8B-B14F-4D97-AF65-F5344CB8AC3E}">
        <p14:creationId xmlns:p14="http://schemas.microsoft.com/office/powerpoint/2010/main" val="104655941"/>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32287D38-3C58-DB94-A5FE-AD0958CF62F7}"/>
              </a:ext>
            </a:extLst>
          </p:cNvPr>
          <p:cNvGraphicFramePr>
            <a:graphicFrameLocks noChangeAspect="1"/>
          </p:cNvGraphicFramePr>
          <p:nvPr>
            <p:extLst>
              <p:ext uri="{D42A27DB-BD31-4B8C-83A1-F6EECF244321}">
                <p14:modId xmlns:p14="http://schemas.microsoft.com/office/powerpoint/2010/main" val="3901982227"/>
              </p:ext>
            </p:extLst>
          </p:nvPr>
        </p:nvGraphicFramePr>
        <p:xfrm>
          <a:off x="-1" y="473540"/>
          <a:ext cx="11995757" cy="6384460"/>
        </p:xfrm>
        <a:graphic>
          <a:graphicData uri="http://schemas.openxmlformats.org/presentationml/2006/ole">
            <mc:AlternateContent xmlns:mc="http://schemas.openxmlformats.org/markup-compatibility/2006">
              <mc:Choice xmlns:v="urn:schemas-microsoft-com:vml" Requires="v">
                <p:oleObj name="Image" r:id="rId2" imgW="17790120" imgH="9447480" progId="Photoshop.Image.13">
                  <p:embed/>
                </p:oleObj>
              </mc:Choice>
              <mc:Fallback>
                <p:oleObj name="Image" r:id="rId2" imgW="17790120" imgH="9447480" progId="Photoshop.Image.13">
                  <p:embed/>
                  <p:pic>
                    <p:nvPicPr>
                      <p:cNvPr id="0" name=""/>
                      <p:cNvPicPr/>
                      <p:nvPr/>
                    </p:nvPicPr>
                    <p:blipFill>
                      <a:blip r:embed="rId3"/>
                      <a:stretch>
                        <a:fillRect/>
                      </a:stretch>
                    </p:blipFill>
                    <p:spPr>
                      <a:xfrm>
                        <a:off x="-1" y="473540"/>
                        <a:ext cx="11995757" cy="6384460"/>
                      </a:xfrm>
                      <a:prstGeom prst="rect">
                        <a:avLst/>
                      </a:prstGeom>
                    </p:spPr>
                  </p:pic>
                </p:oleObj>
              </mc:Fallback>
            </mc:AlternateContent>
          </a:graphicData>
        </a:graphic>
      </p:graphicFrame>
      <p:sp>
        <p:nvSpPr>
          <p:cNvPr id="12" name="TextBox 11">
            <a:hlinkClick r:id="rId4"/>
            <a:extLst>
              <a:ext uri="{FF2B5EF4-FFF2-40B4-BE49-F238E27FC236}">
                <a16:creationId xmlns:a16="http://schemas.microsoft.com/office/drawing/2014/main" id="{295ADB58-BE2B-748B-2459-BDCD37B187D3}"/>
              </a:ext>
            </a:extLst>
          </p:cNvPr>
          <p:cNvSpPr txBox="1"/>
          <p:nvPr/>
        </p:nvSpPr>
        <p:spPr>
          <a:xfrm>
            <a:off x="4470399" y="6268724"/>
            <a:ext cx="4165601"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4"/>
              </a:rPr>
              <a:t>Artspaceship Project, V-Art</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26" name="Rectangle 25">
            <a:extLst>
              <a:ext uri="{FF2B5EF4-FFF2-40B4-BE49-F238E27FC236}">
                <a16:creationId xmlns:a16="http://schemas.microsoft.com/office/drawing/2014/main" id="{1D6BCF61-AA3A-0A5C-E454-457CF0B7D717}"/>
              </a:ext>
            </a:extLst>
          </p:cNvPr>
          <p:cNvSpPr/>
          <p:nvPr/>
        </p:nvSpPr>
        <p:spPr>
          <a:xfrm>
            <a:off x="0" y="11875"/>
            <a:ext cx="11738658" cy="46313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35E2CDA-ACDD-4BD1-2EF1-DFF4F35129CE}"/>
              </a:ext>
            </a:extLst>
          </p:cNvPr>
          <p:cNvSpPr txBox="1"/>
          <p:nvPr/>
        </p:nvSpPr>
        <p:spPr>
          <a:xfrm>
            <a:off x="168740" y="-3788"/>
            <a:ext cx="3273343" cy="461665"/>
          </a:xfrm>
          <a:prstGeom prst="rect">
            <a:avLst/>
          </a:prstGeom>
          <a:noFill/>
        </p:spPr>
        <p:txBody>
          <a:bodyPr wrap="square" rtlCol="0">
            <a:spAutoFit/>
          </a:bodyPr>
          <a:lstStyle/>
          <a:p>
            <a:r>
              <a:rPr lang="en-US" sz="24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Generative Art</a:t>
            </a:r>
            <a:endParaRPr lang="id-ID" sz="24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grpSp>
        <p:nvGrpSpPr>
          <p:cNvPr id="28" name="Group 27">
            <a:extLst>
              <a:ext uri="{FF2B5EF4-FFF2-40B4-BE49-F238E27FC236}">
                <a16:creationId xmlns:a16="http://schemas.microsoft.com/office/drawing/2014/main" id="{09157B80-A58C-959E-6FD2-5D925634AB23}"/>
              </a:ext>
            </a:extLst>
          </p:cNvPr>
          <p:cNvGrpSpPr/>
          <p:nvPr/>
        </p:nvGrpSpPr>
        <p:grpSpPr>
          <a:xfrm>
            <a:off x="11642643" y="-16403"/>
            <a:ext cx="549357" cy="6874404"/>
            <a:chOff x="11642643" y="-16403"/>
            <a:chExt cx="549357" cy="6874404"/>
          </a:xfrm>
        </p:grpSpPr>
        <p:graphicFrame>
          <p:nvGraphicFramePr>
            <p:cNvPr id="29" name="Object 28">
              <a:extLst>
                <a:ext uri="{FF2B5EF4-FFF2-40B4-BE49-F238E27FC236}">
                  <a16:creationId xmlns:a16="http://schemas.microsoft.com/office/drawing/2014/main" id="{9307A80C-0F37-606E-94E6-82EA0DC2CD65}"/>
                </a:ext>
              </a:extLst>
            </p:cNvPr>
            <p:cNvGraphicFramePr>
              <a:graphicFrameLocks noChangeAspect="1"/>
            </p:cNvGraphicFramePr>
            <p:nvPr/>
          </p:nvGraphicFramePr>
          <p:xfrm>
            <a:off x="11738658" y="-16403"/>
            <a:ext cx="453342" cy="6874404"/>
          </p:xfrm>
          <a:graphic>
            <a:graphicData uri="http://schemas.openxmlformats.org/presentationml/2006/ole">
              <mc:AlternateContent xmlns:mc="http://schemas.openxmlformats.org/markup-compatibility/2006">
                <mc:Choice xmlns:v="urn:schemas-microsoft-com:vml" Requires="v">
                  <p:oleObj name="Image" r:id="rId5" imgW="1015560" imgH="9714240" progId="Photoshop.Image.13">
                    <p:embed/>
                  </p:oleObj>
                </mc:Choice>
                <mc:Fallback>
                  <p:oleObj name="Image" r:id="rId5" imgW="1015560" imgH="9714240" progId="Photoshop.Image.13">
                    <p:embed/>
                    <p:pic>
                      <p:nvPicPr>
                        <p:cNvPr id="29" name="Object 28">
                          <a:extLst>
                            <a:ext uri="{FF2B5EF4-FFF2-40B4-BE49-F238E27FC236}">
                              <a16:creationId xmlns:a16="http://schemas.microsoft.com/office/drawing/2014/main" id="{9307A80C-0F37-606E-94E6-82EA0DC2CD65}"/>
                            </a:ext>
                          </a:extLst>
                        </p:cNvPr>
                        <p:cNvPicPr/>
                        <p:nvPr/>
                      </p:nvPicPr>
                      <p:blipFill>
                        <a:blip r:embed="rId6"/>
                        <a:stretch>
                          <a:fillRect/>
                        </a:stretch>
                      </p:blipFill>
                      <p:spPr>
                        <a:xfrm>
                          <a:off x="11738658" y="-16403"/>
                          <a:ext cx="453342" cy="6874404"/>
                        </a:xfrm>
                        <a:prstGeom prst="rect">
                          <a:avLst/>
                        </a:prstGeom>
                      </p:spPr>
                    </p:pic>
                  </p:oleObj>
                </mc:Fallback>
              </mc:AlternateContent>
            </a:graphicData>
          </a:graphic>
        </p:graphicFrame>
        <p:sp>
          <p:nvSpPr>
            <p:cNvPr id="30" name="TextBox 29">
              <a:extLst>
                <a:ext uri="{FF2B5EF4-FFF2-40B4-BE49-F238E27FC236}">
                  <a16:creationId xmlns:a16="http://schemas.microsoft.com/office/drawing/2014/main" id="{487C4901-868E-2ED2-F011-AD4C9F4ADD04}"/>
                </a:ext>
              </a:extLst>
            </p:cNvPr>
            <p:cNvSpPr txBox="1"/>
            <p:nvPr/>
          </p:nvSpPr>
          <p:spPr>
            <a:xfrm rot="5400000">
              <a:off x="10541664" y="5277871"/>
              <a:ext cx="2509735" cy="307777"/>
            </a:xfrm>
            <a:prstGeom prst="rect">
              <a:avLst/>
            </a:prstGeom>
            <a:noFill/>
          </p:spPr>
          <p:txBody>
            <a:bodyPr wrap="square" rtlCol="0">
              <a:spAutoFit/>
            </a:bodyPr>
            <a:lstStyle/>
            <a:p>
              <a:pPr algn="r"/>
              <a:r>
                <a:rPr lang="en-US" sz="1400" spc="600" dirty="0">
                  <a:solidFill>
                    <a:schemeClr val="bg1"/>
                  </a:solidFill>
                  <a:latin typeface="DIN Condensed" panose="02000503030000020004" pitchFamily="2" charset="0"/>
                  <a:ea typeface="Cardo" panose="02020600000000000000" pitchFamily="18" charset="-79"/>
                  <a:cs typeface="Cardo" panose="02020600000000000000" pitchFamily="18" charset="-79"/>
                </a:rPr>
                <a:t>R.Gopakumar</a:t>
              </a:r>
              <a:endParaRPr lang="id-ID" sz="1400" spc="600" dirty="0">
                <a:solidFill>
                  <a:schemeClr val="bg1"/>
                </a:solidFill>
                <a:latin typeface="DIN Condensed" panose="02000503030000020004" pitchFamily="2" charset="0"/>
                <a:ea typeface="Cardo" panose="02020600000000000000" pitchFamily="18" charset="-79"/>
                <a:cs typeface="Cardo" panose="02020600000000000000" pitchFamily="18" charset="-79"/>
              </a:endParaRPr>
            </a:p>
          </p:txBody>
        </p:sp>
      </p:grpSp>
      <p:sp>
        <p:nvSpPr>
          <p:cNvPr id="15" name="TextBox 14">
            <a:extLst>
              <a:ext uri="{FF2B5EF4-FFF2-40B4-BE49-F238E27FC236}">
                <a16:creationId xmlns:a16="http://schemas.microsoft.com/office/drawing/2014/main" id="{DD16C102-172F-DE52-8FA7-DCF00CCDD3E3}"/>
              </a:ext>
            </a:extLst>
          </p:cNvPr>
          <p:cNvSpPr txBox="1"/>
          <p:nvPr/>
        </p:nvSpPr>
        <p:spPr>
          <a:xfrm>
            <a:off x="3781778" y="5819445"/>
            <a:ext cx="5520266" cy="461665"/>
          </a:xfrm>
          <a:prstGeom prst="rect">
            <a:avLst/>
          </a:prstGeom>
          <a:noFill/>
        </p:spPr>
        <p:txBody>
          <a:bodyPr wrap="square" rtlCol="0">
            <a:spAutoFit/>
          </a:bodyPr>
          <a:lstStyle/>
          <a:p>
            <a:pPr algn="ctr"/>
            <a:r>
              <a:rPr lang="en-US" sz="2400" b="1" dirty="0">
                <a:solidFill>
                  <a:schemeClr val="bg1"/>
                </a:solidFill>
                <a:latin typeface="DIN Condensed" panose="02000503030000020004" pitchFamily="2" charset="0"/>
                <a:ea typeface="Cardo" panose="02020600000000000000" pitchFamily="18" charset="-79"/>
                <a:cs typeface="Cardo" panose="02020600000000000000" pitchFamily="18" charset="-79"/>
              </a:rPr>
              <a:t>Ephemeral Void Elements - Space</a:t>
            </a:r>
            <a:endParaRPr lang="id-ID" sz="2400" b="1" dirty="0">
              <a:solidFill>
                <a:schemeClr val="bg1"/>
              </a:solidFill>
              <a:latin typeface="DIN Condensed" panose="02000503030000020004" pitchFamily="2" charset="0"/>
              <a:ea typeface="Cardo" panose="02020600000000000000" pitchFamily="18" charset="-79"/>
              <a:cs typeface="Cardo" panose="02020600000000000000" pitchFamily="18" charset="-79"/>
            </a:endParaRPr>
          </a:p>
        </p:txBody>
      </p:sp>
    </p:spTree>
    <p:extLst>
      <p:ext uri="{BB962C8B-B14F-4D97-AF65-F5344CB8AC3E}">
        <p14:creationId xmlns:p14="http://schemas.microsoft.com/office/powerpoint/2010/main" val="1675083565"/>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ECC172F8-E670-5CE0-659D-09872853133E}"/>
              </a:ext>
            </a:extLst>
          </p:cNvPr>
          <p:cNvGraphicFramePr>
            <a:graphicFrameLocks noChangeAspect="1"/>
          </p:cNvGraphicFramePr>
          <p:nvPr>
            <p:extLst>
              <p:ext uri="{D42A27DB-BD31-4B8C-83A1-F6EECF244321}">
                <p14:modId xmlns:p14="http://schemas.microsoft.com/office/powerpoint/2010/main" val="4004219832"/>
              </p:ext>
            </p:extLst>
          </p:nvPr>
        </p:nvGraphicFramePr>
        <p:xfrm>
          <a:off x="-1" y="473539"/>
          <a:ext cx="12048891" cy="6412739"/>
        </p:xfrm>
        <a:graphic>
          <a:graphicData uri="http://schemas.openxmlformats.org/presentationml/2006/ole">
            <mc:AlternateContent xmlns:mc="http://schemas.openxmlformats.org/markup-compatibility/2006">
              <mc:Choice xmlns:v="urn:schemas-microsoft-com:vml" Requires="v">
                <p:oleObj name="Image" r:id="rId2" imgW="17790120" imgH="9447480" progId="Photoshop.Image.13">
                  <p:embed/>
                </p:oleObj>
              </mc:Choice>
              <mc:Fallback>
                <p:oleObj name="Image" r:id="rId2" imgW="17790120" imgH="9447480" progId="Photoshop.Image.13">
                  <p:embed/>
                  <p:pic>
                    <p:nvPicPr>
                      <p:cNvPr id="0" name=""/>
                      <p:cNvPicPr/>
                      <p:nvPr/>
                    </p:nvPicPr>
                    <p:blipFill>
                      <a:blip r:embed="rId3"/>
                      <a:stretch>
                        <a:fillRect/>
                      </a:stretch>
                    </p:blipFill>
                    <p:spPr>
                      <a:xfrm>
                        <a:off x="-1" y="473539"/>
                        <a:ext cx="12048891" cy="6412739"/>
                      </a:xfrm>
                      <a:prstGeom prst="rect">
                        <a:avLst/>
                      </a:prstGeom>
                    </p:spPr>
                  </p:pic>
                </p:oleObj>
              </mc:Fallback>
            </mc:AlternateContent>
          </a:graphicData>
        </a:graphic>
      </p:graphicFrame>
      <p:sp>
        <p:nvSpPr>
          <p:cNvPr id="12" name="TextBox 11">
            <a:hlinkClick r:id="rId4"/>
            <a:extLst>
              <a:ext uri="{FF2B5EF4-FFF2-40B4-BE49-F238E27FC236}">
                <a16:creationId xmlns:a16="http://schemas.microsoft.com/office/drawing/2014/main" id="{295ADB58-BE2B-748B-2459-BDCD37B187D3}"/>
              </a:ext>
            </a:extLst>
          </p:cNvPr>
          <p:cNvSpPr txBox="1"/>
          <p:nvPr/>
        </p:nvSpPr>
        <p:spPr>
          <a:xfrm>
            <a:off x="4470399" y="6268724"/>
            <a:ext cx="4165601"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5"/>
              </a:rPr>
              <a:t>Video Link</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26" name="Rectangle 25">
            <a:extLst>
              <a:ext uri="{FF2B5EF4-FFF2-40B4-BE49-F238E27FC236}">
                <a16:creationId xmlns:a16="http://schemas.microsoft.com/office/drawing/2014/main" id="{1D6BCF61-AA3A-0A5C-E454-457CF0B7D717}"/>
              </a:ext>
            </a:extLst>
          </p:cNvPr>
          <p:cNvSpPr/>
          <p:nvPr/>
        </p:nvSpPr>
        <p:spPr>
          <a:xfrm>
            <a:off x="0" y="11875"/>
            <a:ext cx="11738658" cy="46313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35E2CDA-ACDD-4BD1-2EF1-DFF4F35129CE}"/>
              </a:ext>
            </a:extLst>
          </p:cNvPr>
          <p:cNvSpPr txBox="1"/>
          <p:nvPr/>
        </p:nvSpPr>
        <p:spPr>
          <a:xfrm>
            <a:off x="168740" y="-3788"/>
            <a:ext cx="3273343" cy="461665"/>
          </a:xfrm>
          <a:prstGeom prst="rect">
            <a:avLst/>
          </a:prstGeom>
          <a:noFill/>
        </p:spPr>
        <p:txBody>
          <a:bodyPr wrap="square" rtlCol="0">
            <a:spAutoFit/>
          </a:bodyPr>
          <a:lstStyle/>
          <a:p>
            <a:r>
              <a:rPr lang="en-US" sz="24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Generative Art</a:t>
            </a:r>
            <a:endParaRPr lang="id-ID" sz="24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grpSp>
        <p:nvGrpSpPr>
          <p:cNvPr id="28" name="Group 27">
            <a:extLst>
              <a:ext uri="{FF2B5EF4-FFF2-40B4-BE49-F238E27FC236}">
                <a16:creationId xmlns:a16="http://schemas.microsoft.com/office/drawing/2014/main" id="{09157B80-A58C-959E-6FD2-5D925634AB23}"/>
              </a:ext>
            </a:extLst>
          </p:cNvPr>
          <p:cNvGrpSpPr/>
          <p:nvPr/>
        </p:nvGrpSpPr>
        <p:grpSpPr>
          <a:xfrm>
            <a:off x="11642643" y="-16403"/>
            <a:ext cx="549357" cy="6874404"/>
            <a:chOff x="11642643" y="-16403"/>
            <a:chExt cx="549357" cy="6874404"/>
          </a:xfrm>
        </p:grpSpPr>
        <p:graphicFrame>
          <p:nvGraphicFramePr>
            <p:cNvPr id="29" name="Object 28">
              <a:extLst>
                <a:ext uri="{FF2B5EF4-FFF2-40B4-BE49-F238E27FC236}">
                  <a16:creationId xmlns:a16="http://schemas.microsoft.com/office/drawing/2014/main" id="{9307A80C-0F37-606E-94E6-82EA0DC2CD65}"/>
                </a:ext>
              </a:extLst>
            </p:cNvPr>
            <p:cNvGraphicFramePr>
              <a:graphicFrameLocks noChangeAspect="1"/>
            </p:cNvGraphicFramePr>
            <p:nvPr/>
          </p:nvGraphicFramePr>
          <p:xfrm>
            <a:off x="11738658" y="-16403"/>
            <a:ext cx="453342" cy="6874404"/>
          </p:xfrm>
          <a:graphic>
            <a:graphicData uri="http://schemas.openxmlformats.org/presentationml/2006/ole">
              <mc:AlternateContent xmlns:mc="http://schemas.openxmlformats.org/markup-compatibility/2006">
                <mc:Choice xmlns:v="urn:schemas-microsoft-com:vml" Requires="v">
                  <p:oleObj name="Image" r:id="rId6" imgW="1015560" imgH="9714240" progId="Photoshop.Image.13">
                    <p:embed/>
                  </p:oleObj>
                </mc:Choice>
                <mc:Fallback>
                  <p:oleObj name="Image" r:id="rId6" imgW="1015560" imgH="9714240" progId="Photoshop.Image.13">
                    <p:embed/>
                    <p:pic>
                      <p:nvPicPr>
                        <p:cNvPr id="29" name="Object 28">
                          <a:extLst>
                            <a:ext uri="{FF2B5EF4-FFF2-40B4-BE49-F238E27FC236}">
                              <a16:creationId xmlns:a16="http://schemas.microsoft.com/office/drawing/2014/main" id="{9307A80C-0F37-606E-94E6-82EA0DC2CD65}"/>
                            </a:ext>
                          </a:extLst>
                        </p:cNvPr>
                        <p:cNvPicPr/>
                        <p:nvPr/>
                      </p:nvPicPr>
                      <p:blipFill>
                        <a:blip r:embed="rId7"/>
                        <a:stretch>
                          <a:fillRect/>
                        </a:stretch>
                      </p:blipFill>
                      <p:spPr>
                        <a:xfrm>
                          <a:off x="11738658" y="-16403"/>
                          <a:ext cx="453342" cy="6874404"/>
                        </a:xfrm>
                        <a:prstGeom prst="rect">
                          <a:avLst/>
                        </a:prstGeom>
                      </p:spPr>
                    </p:pic>
                  </p:oleObj>
                </mc:Fallback>
              </mc:AlternateContent>
            </a:graphicData>
          </a:graphic>
        </p:graphicFrame>
        <p:sp>
          <p:nvSpPr>
            <p:cNvPr id="30" name="TextBox 29">
              <a:extLst>
                <a:ext uri="{FF2B5EF4-FFF2-40B4-BE49-F238E27FC236}">
                  <a16:creationId xmlns:a16="http://schemas.microsoft.com/office/drawing/2014/main" id="{487C4901-868E-2ED2-F011-AD4C9F4ADD04}"/>
                </a:ext>
              </a:extLst>
            </p:cNvPr>
            <p:cNvSpPr txBox="1"/>
            <p:nvPr/>
          </p:nvSpPr>
          <p:spPr>
            <a:xfrm rot="5400000">
              <a:off x="10541664" y="5277871"/>
              <a:ext cx="2509735" cy="307777"/>
            </a:xfrm>
            <a:prstGeom prst="rect">
              <a:avLst/>
            </a:prstGeom>
            <a:noFill/>
          </p:spPr>
          <p:txBody>
            <a:bodyPr wrap="square" rtlCol="0">
              <a:spAutoFit/>
            </a:bodyPr>
            <a:lstStyle/>
            <a:p>
              <a:pPr algn="r"/>
              <a:r>
                <a:rPr lang="en-US" sz="1400" spc="600" dirty="0">
                  <a:solidFill>
                    <a:schemeClr val="bg1"/>
                  </a:solidFill>
                  <a:latin typeface="DIN Condensed" panose="02000503030000020004" pitchFamily="2" charset="0"/>
                  <a:ea typeface="Cardo" panose="02020600000000000000" pitchFamily="18" charset="-79"/>
                  <a:cs typeface="Cardo" panose="02020600000000000000" pitchFamily="18" charset="-79"/>
                </a:rPr>
                <a:t>R.Gopakumar</a:t>
              </a:r>
              <a:endParaRPr lang="id-ID" sz="1400" spc="600" dirty="0">
                <a:solidFill>
                  <a:schemeClr val="bg1"/>
                </a:solidFill>
                <a:latin typeface="DIN Condensed" panose="02000503030000020004" pitchFamily="2" charset="0"/>
                <a:ea typeface="Cardo" panose="02020600000000000000" pitchFamily="18" charset="-79"/>
                <a:cs typeface="Cardo" panose="02020600000000000000" pitchFamily="18" charset="-79"/>
              </a:endParaRPr>
            </a:p>
          </p:txBody>
        </p:sp>
      </p:grpSp>
      <p:sp>
        <p:nvSpPr>
          <p:cNvPr id="15" name="TextBox 14">
            <a:extLst>
              <a:ext uri="{FF2B5EF4-FFF2-40B4-BE49-F238E27FC236}">
                <a16:creationId xmlns:a16="http://schemas.microsoft.com/office/drawing/2014/main" id="{DD16C102-172F-DE52-8FA7-DCF00CCDD3E3}"/>
              </a:ext>
            </a:extLst>
          </p:cNvPr>
          <p:cNvSpPr txBox="1"/>
          <p:nvPr/>
        </p:nvSpPr>
        <p:spPr>
          <a:xfrm>
            <a:off x="3781778" y="5819445"/>
            <a:ext cx="5520266" cy="461665"/>
          </a:xfrm>
          <a:prstGeom prst="rect">
            <a:avLst/>
          </a:prstGeom>
          <a:noFill/>
        </p:spPr>
        <p:txBody>
          <a:bodyPr wrap="square" rtlCol="0">
            <a:spAutoFit/>
          </a:bodyPr>
          <a:lstStyle/>
          <a:p>
            <a:pPr algn="ctr"/>
            <a:r>
              <a:rPr lang="en-US" sz="2400" b="1" dirty="0">
                <a:solidFill>
                  <a:schemeClr val="bg1"/>
                </a:solidFill>
                <a:latin typeface="DIN Condensed" panose="02000503030000020004" pitchFamily="2" charset="0"/>
                <a:ea typeface="Cardo" panose="02020600000000000000" pitchFamily="18" charset="-79"/>
                <a:cs typeface="Cardo" panose="02020600000000000000" pitchFamily="18" charset="-79"/>
              </a:rPr>
              <a:t>Ephemeral Void Elements - Air</a:t>
            </a:r>
            <a:endParaRPr lang="id-ID" sz="2400" b="1" dirty="0">
              <a:solidFill>
                <a:schemeClr val="bg1"/>
              </a:solidFill>
              <a:latin typeface="DIN Condensed" panose="02000503030000020004" pitchFamily="2" charset="0"/>
              <a:ea typeface="Cardo" panose="02020600000000000000" pitchFamily="18" charset="-79"/>
              <a:cs typeface="Cardo" panose="02020600000000000000" pitchFamily="18" charset="-79"/>
            </a:endParaRPr>
          </a:p>
        </p:txBody>
      </p:sp>
    </p:spTree>
    <p:extLst>
      <p:ext uri="{BB962C8B-B14F-4D97-AF65-F5344CB8AC3E}">
        <p14:creationId xmlns:p14="http://schemas.microsoft.com/office/powerpoint/2010/main" val="3374060430"/>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D322FC01-C663-D4DD-8DF6-B675A1E7573A}"/>
              </a:ext>
            </a:extLst>
          </p:cNvPr>
          <p:cNvGraphicFramePr>
            <a:graphicFrameLocks noChangeAspect="1"/>
          </p:cNvGraphicFramePr>
          <p:nvPr>
            <p:extLst>
              <p:ext uri="{D42A27DB-BD31-4B8C-83A1-F6EECF244321}">
                <p14:modId xmlns:p14="http://schemas.microsoft.com/office/powerpoint/2010/main" val="4254298162"/>
              </p:ext>
            </p:extLst>
          </p:nvPr>
        </p:nvGraphicFramePr>
        <p:xfrm>
          <a:off x="0" y="473540"/>
          <a:ext cx="12045244" cy="6410798"/>
        </p:xfrm>
        <a:graphic>
          <a:graphicData uri="http://schemas.openxmlformats.org/presentationml/2006/ole">
            <mc:AlternateContent xmlns:mc="http://schemas.openxmlformats.org/markup-compatibility/2006">
              <mc:Choice xmlns:v="urn:schemas-microsoft-com:vml" Requires="v">
                <p:oleObj name="Image" r:id="rId2" imgW="17790120" imgH="9447480" progId="Photoshop.Image.13">
                  <p:embed/>
                </p:oleObj>
              </mc:Choice>
              <mc:Fallback>
                <p:oleObj name="Image" r:id="rId2" imgW="17790120" imgH="9447480" progId="Photoshop.Image.13">
                  <p:embed/>
                  <p:pic>
                    <p:nvPicPr>
                      <p:cNvPr id="0" name=""/>
                      <p:cNvPicPr/>
                      <p:nvPr/>
                    </p:nvPicPr>
                    <p:blipFill>
                      <a:blip r:embed="rId3"/>
                      <a:stretch>
                        <a:fillRect/>
                      </a:stretch>
                    </p:blipFill>
                    <p:spPr>
                      <a:xfrm>
                        <a:off x="0" y="473540"/>
                        <a:ext cx="12045244" cy="6410798"/>
                      </a:xfrm>
                      <a:prstGeom prst="rect">
                        <a:avLst/>
                      </a:prstGeom>
                    </p:spPr>
                  </p:pic>
                </p:oleObj>
              </mc:Fallback>
            </mc:AlternateContent>
          </a:graphicData>
        </a:graphic>
      </p:graphicFrame>
      <p:sp>
        <p:nvSpPr>
          <p:cNvPr id="12" name="TextBox 11">
            <a:hlinkClick r:id="rId4"/>
            <a:extLst>
              <a:ext uri="{FF2B5EF4-FFF2-40B4-BE49-F238E27FC236}">
                <a16:creationId xmlns:a16="http://schemas.microsoft.com/office/drawing/2014/main" id="{295ADB58-BE2B-748B-2459-BDCD37B187D3}"/>
              </a:ext>
            </a:extLst>
          </p:cNvPr>
          <p:cNvSpPr txBox="1"/>
          <p:nvPr/>
        </p:nvSpPr>
        <p:spPr>
          <a:xfrm>
            <a:off x="4470399" y="6268724"/>
            <a:ext cx="4165601"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5"/>
              </a:rPr>
              <a:t>Video Link</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26" name="Rectangle 25">
            <a:extLst>
              <a:ext uri="{FF2B5EF4-FFF2-40B4-BE49-F238E27FC236}">
                <a16:creationId xmlns:a16="http://schemas.microsoft.com/office/drawing/2014/main" id="{1D6BCF61-AA3A-0A5C-E454-457CF0B7D717}"/>
              </a:ext>
            </a:extLst>
          </p:cNvPr>
          <p:cNvSpPr/>
          <p:nvPr/>
        </p:nvSpPr>
        <p:spPr>
          <a:xfrm>
            <a:off x="0" y="11875"/>
            <a:ext cx="11738658" cy="46313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35E2CDA-ACDD-4BD1-2EF1-DFF4F35129CE}"/>
              </a:ext>
            </a:extLst>
          </p:cNvPr>
          <p:cNvSpPr txBox="1"/>
          <p:nvPr/>
        </p:nvSpPr>
        <p:spPr>
          <a:xfrm>
            <a:off x="168740" y="-3788"/>
            <a:ext cx="3273343" cy="461665"/>
          </a:xfrm>
          <a:prstGeom prst="rect">
            <a:avLst/>
          </a:prstGeom>
          <a:noFill/>
        </p:spPr>
        <p:txBody>
          <a:bodyPr wrap="square" rtlCol="0">
            <a:spAutoFit/>
          </a:bodyPr>
          <a:lstStyle/>
          <a:p>
            <a:r>
              <a:rPr lang="en-US" sz="24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Generative Art</a:t>
            </a:r>
            <a:endParaRPr lang="id-ID" sz="24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grpSp>
        <p:nvGrpSpPr>
          <p:cNvPr id="28" name="Group 27">
            <a:extLst>
              <a:ext uri="{FF2B5EF4-FFF2-40B4-BE49-F238E27FC236}">
                <a16:creationId xmlns:a16="http://schemas.microsoft.com/office/drawing/2014/main" id="{09157B80-A58C-959E-6FD2-5D925634AB23}"/>
              </a:ext>
            </a:extLst>
          </p:cNvPr>
          <p:cNvGrpSpPr/>
          <p:nvPr/>
        </p:nvGrpSpPr>
        <p:grpSpPr>
          <a:xfrm>
            <a:off x="11642643" y="-16403"/>
            <a:ext cx="549357" cy="6874404"/>
            <a:chOff x="11642643" y="-16403"/>
            <a:chExt cx="549357" cy="6874404"/>
          </a:xfrm>
        </p:grpSpPr>
        <p:graphicFrame>
          <p:nvGraphicFramePr>
            <p:cNvPr id="29" name="Object 28">
              <a:extLst>
                <a:ext uri="{FF2B5EF4-FFF2-40B4-BE49-F238E27FC236}">
                  <a16:creationId xmlns:a16="http://schemas.microsoft.com/office/drawing/2014/main" id="{9307A80C-0F37-606E-94E6-82EA0DC2CD65}"/>
                </a:ext>
              </a:extLst>
            </p:cNvPr>
            <p:cNvGraphicFramePr>
              <a:graphicFrameLocks noChangeAspect="1"/>
            </p:cNvGraphicFramePr>
            <p:nvPr/>
          </p:nvGraphicFramePr>
          <p:xfrm>
            <a:off x="11738658" y="-16403"/>
            <a:ext cx="453342" cy="6874404"/>
          </p:xfrm>
          <a:graphic>
            <a:graphicData uri="http://schemas.openxmlformats.org/presentationml/2006/ole">
              <mc:AlternateContent xmlns:mc="http://schemas.openxmlformats.org/markup-compatibility/2006">
                <mc:Choice xmlns:v="urn:schemas-microsoft-com:vml" Requires="v">
                  <p:oleObj name="Image" r:id="rId6" imgW="1015560" imgH="9714240" progId="Photoshop.Image.13">
                    <p:embed/>
                  </p:oleObj>
                </mc:Choice>
                <mc:Fallback>
                  <p:oleObj name="Image" r:id="rId6" imgW="1015560" imgH="9714240" progId="Photoshop.Image.13">
                    <p:embed/>
                    <p:pic>
                      <p:nvPicPr>
                        <p:cNvPr id="29" name="Object 28">
                          <a:extLst>
                            <a:ext uri="{FF2B5EF4-FFF2-40B4-BE49-F238E27FC236}">
                              <a16:creationId xmlns:a16="http://schemas.microsoft.com/office/drawing/2014/main" id="{9307A80C-0F37-606E-94E6-82EA0DC2CD65}"/>
                            </a:ext>
                          </a:extLst>
                        </p:cNvPr>
                        <p:cNvPicPr/>
                        <p:nvPr/>
                      </p:nvPicPr>
                      <p:blipFill>
                        <a:blip r:embed="rId7"/>
                        <a:stretch>
                          <a:fillRect/>
                        </a:stretch>
                      </p:blipFill>
                      <p:spPr>
                        <a:xfrm>
                          <a:off x="11738658" y="-16403"/>
                          <a:ext cx="453342" cy="6874404"/>
                        </a:xfrm>
                        <a:prstGeom prst="rect">
                          <a:avLst/>
                        </a:prstGeom>
                      </p:spPr>
                    </p:pic>
                  </p:oleObj>
                </mc:Fallback>
              </mc:AlternateContent>
            </a:graphicData>
          </a:graphic>
        </p:graphicFrame>
        <p:sp>
          <p:nvSpPr>
            <p:cNvPr id="30" name="TextBox 29">
              <a:extLst>
                <a:ext uri="{FF2B5EF4-FFF2-40B4-BE49-F238E27FC236}">
                  <a16:creationId xmlns:a16="http://schemas.microsoft.com/office/drawing/2014/main" id="{487C4901-868E-2ED2-F011-AD4C9F4ADD04}"/>
                </a:ext>
              </a:extLst>
            </p:cNvPr>
            <p:cNvSpPr txBox="1"/>
            <p:nvPr/>
          </p:nvSpPr>
          <p:spPr>
            <a:xfrm rot="5400000">
              <a:off x="10541664" y="5277871"/>
              <a:ext cx="2509735" cy="307777"/>
            </a:xfrm>
            <a:prstGeom prst="rect">
              <a:avLst/>
            </a:prstGeom>
            <a:noFill/>
          </p:spPr>
          <p:txBody>
            <a:bodyPr wrap="square" rtlCol="0">
              <a:spAutoFit/>
            </a:bodyPr>
            <a:lstStyle/>
            <a:p>
              <a:pPr algn="r"/>
              <a:r>
                <a:rPr lang="en-US" sz="1400" spc="600" dirty="0">
                  <a:solidFill>
                    <a:schemeClr val="bg1"/>
                  </a:solidFill>
                  <a:latin typeface="DIN Condensed" panose="02000503030000020004" pitchFamily="2" charset="0"/>
                  <a:ea typeface="Cardo" panose="02020600000000000000" pitchFamily="18" charset="-79"/>
                  <a:cs typeface="Cardo" panose="02020600000000000000" pitchFamily="18" charset="-79"/>
                </a:rPr>
                <a:t>R.Gopakumar</a:t>
              </a:r>
              <a:endParaRPr lang="id-ID" sz="1400" spc="600" dirty="0">
                <a:solidFill>
                  <a:schemeClr val="bg1"/>
                </a:solidFill>
                <a:latin typeface="DIN Condensed" panose="02000503030000020004" pitchFamily="2" charset="0"/>
                <a:ea typeface="Cardo" panose="02020600000000000000" pitchFamily="18" charset="-79"/>
                <a:cs typeface="Cardo" panose="02020600000000000000" pitchFamily="18" charset="-79"/>
              </a:endParaRPr>
            </a:p>
          </p:txBody>
        </p:sp>
      </p:grpSp>
      <p:sp>
        <p:nvSpPr>
          <p:cNvPr id="15" name="TextBox 14">
            <a:extLst>
              <a:ext uri="{FF2B5EF4-FFF2-40B4-BE49-F238E27FC236}">
                <a16:creationId xmlns:a16="http://schemas.microsoft.com/office/drawing/2014/main" id="{DD16C102-172F-DE52-8FA7-DCF00CCDD3E3}"/>
              </a:ext>
            </a:extLst>
          </p:cNvPr>
          <p:cNvSpPr txBox="1"/>
          <p:nvPr/>
        </p:nvSpPr>
        <p:spPr>
          <a:xfrm>
            <a:off x="3781778" y="5819445"/>
            <a:ext cx="5520266" cy="461665"/>
          </a:xfrm>
          <a:prstGeom prst="rect">
            <a:avLst/>
          </a:prstGeom>
          <a:noFill/>
        </p:spPr>
        <p:txBody>
          <a:bodyPr wrap="square" rtlCol="0">
            <a:spAutoFit/>
          </a:bodyPr>
          <a:lstStyle/>
          <a:p>
            <a:pPr algn="ctr"/>
            <a:r>
              <a:rPr lang="en-US" sz="2400" b="1" dirty="0">
                <a:solidFill>
                  <a:schemeClr val="bg1"/>
                </a:solidFill>
                <a:latin typeface="DIN Condensed" panose="02000503030000020004" pitchFamily="2" charset="0"/>
                <a:ea typeface="Cardo" panose="02020600000000000000" pitchFamily="18" charset="-79"/>
                <a:cs typeface="Cardo" panose="02020600000000000000" pitchFamily="18" charset="-79"/>
              </a:rPr>
              <a:t>Ephemeral Void Elements - Earth</a:t>
            </a:r>
            <a:endParaRPr lang="id-ID" sz="2400" b="1" dirty="0">
              <a:solidFill>
                <a:schemeClr val="bg1"/>
              </a:solidFill>
              <a:latin typeface="DIN Condensed" panose="02000503030000020004" pitchFamily="2" charset="0"/>
              <a:ea typeface="Cardo" panose="02020600000000000000" pitchFamily="18" charset="-79"/>
              <a:cs typeface="Cardo" panose="02020600000000000000" pitchFamily="18" charset="-79"/>
            </a:endParaRPr>
          </a:p>
        </p:txBody>
      </p:sp>
    </p:spTree>
    <p:extLst>
      <p:ext uri="{BB962C8B-B14F-4D97-AF65-F5344CB8AC3E}">
        <p14:creationId xmlns:p14="http://schemas.microsoft.com/office/powerpoint/2010/main" val="4256493394"/>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413A8196-90CC-7657-E5FC-1C09E072A6D7}"/>
              </a:ext>
            </a:extLst>
          </p:cNvPr>
          <p:cNvGraphicFramePr>
            <a:graphicFrameLocks noChangeAspect="1"/>
          </p:cNvGraphicFramePr>
          <p:nvPr>
            <p:extLst>
              <p:ext uri="{D42A27DB-BD31-4B8C-83A1-F6EECF244321}">
                <p14:modId xmlns:p14="http://schemas.microsoft.com/office/powerpoint/2010/main" val="3566801685"/>
              </p:ext>
            </p:extLst>
          </p:nvPr>
        </p:nvGraphicFramePr>
        <p:xfrm>
          <a:off x="-1" y="480713"/>
          <a:ext cx="12192001" cy="6488906"/>
        </p:xfrm>
        <a:graphic>
          <a:graphicData uri="http://schemas.openxmlformats.org/presentationml/2006/ole">
            <mc:AlternateContent xmlns:mc="http://schemas.openxmlformats.org/markup-compatibility/2006">
              <mc:Choice xmlns:v="urn:schemas-microsoft-com:vml" Requires="v">
                <p:oleObj name="Image" r:id="rId2" imgW="17790120" imgH="9447480" progId="Photoshop.Image.13">
                  <p:embed/>
                </p:oleObj>
              </mc:Choice>
              <mc:Fallback>
                <p:oleObj name="Image" r:id="rId2" imgW="17790120" imgH="9447480" progId="Photoshop.Image.13">
                  <p:embed/>
                  <p:pic>
                    <p:nvPicPr>
                      <p:cNvPr id="0" name=""/>
                      <p:cNvPicPr/>
                      <p:nvPr/>
                    </p:nvPicPr>
                    <p:blipFill>
                      <a:blip r:embed="rId3"/>
                      <a:stretch>
                        <a:fillRect/>
                      </a:stretch>
                    </p:blipFill>
                    <p:spPr>
                      <a:xfrm>
                        <a:off x="-1" y="480713"/>
                        <a:ext cx="12192001" cy="6488906"/>
                      </a:xfrm>
                      <a:prstGeom prst="rect">
                        <a:avLst/>
                      </a:prstGeom>
                    </p:spPr>
                  </p:pic>
                </p:oleObj>
              </mc:Fallback>
            </mc:AlternateContent>
          </a:graphicData>
        </a:graphic>
      </p:graphicFrame>
      <p:sp>
        <p:nvSpPr>
          <p:cNvPr id="12" name="TextBox 11">
            <a:hlinkClick r:id="rId4"/>
            <a:extLst>
              <a:ext uri="{FF2B5EF4-FFF2-40B4-BE49-F238E27FC236}">
                <a16:creationId xmlns:a16="http://schemas.microsoft.com/office/drawing/2014/main" id="{295ADB58-BE2B-748B-2459-BDCD37B187D3}"/>
              </a:ext>
            </a:extLst>
          </p:cNvPr>
          <p:cNvSpPr txBox="1"/>
          <p:nvPr/>
        </p:nvSpPr>
        <p:spPr>
          <a:xfrm>
            <a:off x="4470399" y="6268724"/>
            <a:ext cx="4165601"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5"/>
              </a:rPr>
              <a:t>Video Link</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26" name="Rectangle 25">
            <a:extLst>
              <a:ext uri="{FF2B5EF4-FFF2-40B4-BE49-F238E27FC236}">
                <a16:creationId xmlns:a16="http://schemas.microsoft.com/office/drawing/2014/main" id="{1D6BCF61-AA3A-0A5C-E454-457CF0B7D717}"/>
              </a:ext>
            </a:extLst>
          </p:cNvPr>
          <p:cNvSpPr/>
          <p:nvPr/>
        </p:nvSpPr>
        <p:spPr>
          <a:xfrm>
            <a:off x="0" y="11875"/>
            <a:ext cx="11738658" cy="46313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35E2CDA-ACDD-4BD1-2EF1-DFF4F35129CE}"/>
              </a:ext>
            </a:extLst>
          </p:cNvPr>
          <p:cNvSpPr txBox="1"/>
          <p:nvPr/>
        </p:nvSpPr>
        <p:spPr>
          <a:xfrm>
            <a:off x="168740" y="-3788"/>
            <a:ext cx="3273343" cy="461665"/>
          </a:xfrm>
          <a:prstGeom prst="rect">
            <a:avLst/>
          </a:prstGeom>
          <a:noFill/>
        </p:spPr>
        <p:txBody>
          <a:bodyPr wrap="square" rtlCol="0">
            <a:spAutoFit/>
          </a:bodyPr>
          <a:lstStyle/>
          <a:p>
            <a:r>
              <a:rPr lang="en-US" sz="24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Generative Art</a:t>
            </a:r>
            <a:endParaRPr lang="id-ID" sz="24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grpSp>
        <p:nvGrpSpPr>
          <p:cNvPr id="28" name="Group 27">
            <a:extLst>
              <a:ext uri="{FF2B5EF4-FFF2-40B4-BE49-F238E27FC236}">
                <a16:creationId xmlns:a16="http://schemas.microsoft.com/office/drawing/2014/main" id="{09157B80-A58C-959E-6FD2-5D925634AB23}"/>
              </a:ext>
            </a:extLst>
          </p:cNvPr>
          <p:cNvGrpSpPr/>
          <p:nvPr/>
        </p:nvGrpSpPr>
        <p:grpSpPr>
          <a:xfrm>
            <a:off x="11642643" y="-16403"/>
            <a:ext cx="549357" cy="6874404"/>
            <a:chOff x="11642643" y="-16403"/>
            <a:chExt cx="549357" cy="6874404"/>
          </a:xfrm>
        </p:grpSpPr>
        <p:graphicFrame>
          <p:nvGraphicFramePr>
            <p:cNvPr id="29" name="Object 28">
              <a:extLst>
                <a:ext uri="{FF2B5EF4-FFF2-40B4-BE49-F238E27FC236}">
                  <a16:creationId xmlns:a16="http://schemas.microsoft.com/office/drawing/2014/main" id="{9307A80C-0F37-606E-94E6-82EA0DC2CD65}"/>
                </a:ext>
              </a:extLst>
            </p:cNvPr>
            <p:cNvGraphicFramePr>
              <a:graphicFrameLocks noChangeAspect="1"/>
            </p:cNvGraphicFramePr>
            <p:nvPr/>
          </p:nvGraphicFramePr>
          <p:xfrm>
            <a:off x="11738658" y="-16403"/>
            <a:ext cx="453342" cy="6874404"/>
          </p:xfrm>
          <a:graphic>
            <a:graphicData uri="http://schemas.openxmlformats.org/presentationml/2006/ole">
              <mc:AlternateContent xmlns:mc="http://schemas.openxmlformats.org/markup-compatibility/2006">
                <mc:Choice xmlns:v="urn:schemas-microsoft-com:vml" Requires="v">
                  <p:oleObj name="Image" r:id="rId6" imgW="1015560" imgH="9714240" progId="Photoshop.Image.13">
                    <p:embed/>
                  </p:oleObj>
                </mc:Choice>
                <mc:Fallback>
                  <p:oleObj name="Image" r:id="rId6" imgW="1015560" imgH="9714240" progId="Photoshop.Image.13">
                    <p:embed/>
                    <p:pic>
                      <p:nvPicPr>
                        <p:cNvPr id="29" name="Object 28">
                          <a:extLst>
                            <a:ext uri="{FF2B5EF4-FFF2-40B4-BE49-F238E27FC236}">
                              <a16:creationId xmlns:a16="http://schemas.microsoft.com/office/drawing/2014/main" id="{9307A80C-0F37-606E-94E6-82EA0DC2CD65}"/>
                            </a:ext>
                          </a:extLst>
                        </p:cNvPr>
                        <p:cNvPicPr/>
                        <p:nvPr/>
                      </p:nvPicPr>
                      <p:blipFill>
                        <a:blip r:embed="rId7"/>
                        <a:stretch>
                          <a:fillRect/>
                        </a:stretch>
                      </p:blipFill>
                      <p:spPr>
                        <a:xfrm>
                          <a:off x="11738658" y="-16403"/>
                          <a:ext cx="453342" cy="6874404"/>
                        </a:xfrm>
                        <a:prstGeom prst="rect">
                          <a:avLst/>
                        </a:prstGeom>
                      </p:spPr>
                    </p:pic>
                  </p:oleObj>
                </mc:Fallback>
              </mc:AlternateContent>
            </a:graphicData>
          </a:graphic>
        </p:graphicFrame>
        <p:sp>
          <p:nvSpPr>
            <p:cNvPr id="30" name="TextBox 29">
              <a:extLst>
                <a:ext uri="{FF2B5EF4-FFF2-40B4-BE49-F238E27FC236}">
                  <a16:creationId xmlns:a16="http://schemas.microsoft.com/office/drawing/2014/main" id="{487C4901-868E-2ED2-F011-AD4C9F4ADD04}"/>
                </a:ext>
              </a:extLst>
            </p:cNvPr>
            <p:cNvSpPr txBox="1"/>
            <p:nvPr/>
          </p:nvSpPr>
          <p:spPr>
            <a:xfrm rot="5400000">
              <a:off x="10541664" y="5277871"/>
              <a:ext cx="2509735" cy="307777"/>
            </a:xfrm>
            <a:prstGeom prst="rect">
              <a:avLst/>
            </a:prstGeom>
            <a:noFill/>
          </p:spPr>
          <p:txBody>
            <a:bodyPr wrap="square" rtlCol="0">
              <a:spAutoFit/>
            </a:bodyPr>
            <a:lstStyle/>
            <a:p>
              <a:pPr algn="r"/>
              <a:r>
                <a:rPr lang="en-US" sz="1400" spc="600" dirty="0">
                  <a:solidFill>
                    <a:schemeClr val="bg1"/>
                  </a:solidFill>
                  <a:latin typeface="DIN Condensed" panose="02000503030000020004" pitchFamily="2" charset="0"/>
                  <a:ea typeface="Cardo" panose="02020600000000000000" pitchFamily="18" charset="-79"/>
                  <a:cs typeface="Cardo" panose="02020600000000000000" pitchFamily="18" charset="-79"/>
                </a:rPr>
                <a:t>R.Gopakumar</a:t>
              </a:r>
              <a:endParaRPr lang="id-ID" sz="1400" spc="600" dirty="0">
                <a:solidFill>
                  <a:schemeClr val="bg1"/>
                </a:solidFill>
                <a:latin typeface="DIN Condensed" panose="02000503030000020004" pitchFamily="2" charset="0"/>
                <a:ea typeface="Cardo" panose="02020600000000000000" pitchFamily="18" charset="-79"/>
                <a:cs typeface="Cardo" panose="02020600000000000000" pitchFamily="18" charset="-79"/>
              </a:endParaRPr>
            </a:p>
          </p:txBody>
        </p:sp>
      </p:grpSp>
      <p:sp>
        <p:nvSpPr>
          <p:cNvPr id="15" name="TextBox 14">
            <a:extLst>
              <a:ext uri="{FF2B5EF4-FFF2-40B4-BE49-F238E27FC236}">
                <a16:creationId xmlns:a16="http://schemas.microsoft.com/office/drawing/2014/main" id="{DD16C102-172F-DE52-8FA7-DCF00CCDD3E3}"/>
              </a:ext>
            </a:extLst>
          </p:cNvPr>
          <p:cNvSpPr txBox="1"/>
          <p:nvPr/>
        </p:nvSpPr>
        <p:spPr>
          <a:xfrm>
            <a:off x="3781778" y="5819445"/>
            <a:ext cx="5520266" cy="461665"/>
          </a:xfrm>
          <a:prstGeom prst="rect">
            <a:avLst/>
          </a:prstGeom>
          <a:noFill/>
        </p:spPr>
        <p:txBody>
          <a:bodyPr wrap="square" rtlCol="0">
            <a:spAutoFit/>
          </a:bodyPr>
          <a:lstStyle/>
          <a:p>
            <a:pPr algn="ctr"/>
            <a:r>
              <a:rPr lang="en-US" sz="2400" b="1" dirty="0">
                <a:solidFill>
                  <a:schemeClr val="bg1"/>
                </a:solidFill>
                <a:latin typeface="DIN Condensed" panose="02000503030000020004" pitchFamily="2" charset="0"/>
                <a:ea typeface="Cardo" panose="02020600000000000000" pitchFamily="18" charset="-79"/>
                <a:cs typeface="Cardo" panose="02020600000000000000" pitchFamily="18" charset="-79"/>
              </a:rPr>
              <a:t>Ephemeral Void Elements - Water</a:t>
            </a:r>
            <a:endParaRPr lang="id-ID" sz="2400" b="1" dirty="0">
              <a:solidFill>
                <a:schemeClr val="bg1"/>
              </a:solidFill>
              <a:latin typeface="DIN Condensed" panose="02000503030000020004" pitchFamily="2" charset="0"/>
              <a:ea typeface="Cardo" panose="02020600000000000000" pitchFamily="18" charset="-79"/>
              <a:cs typeface="Cardo" panose="02020600000000000000" pitchFamily="18" charset="-79"/>
            </a:endParaRPr>
          </a:p>
        </p:txBody>
      </p:sp>
    </p:spTree>
    <p:extLst>
      <p:ext uri="{BB962C8B-B14F-4D97-AF65-F5344CB8AC3E}">
        <p14:creationId xmlns:p14="http://schemas.microsoft.com/office/powerpoint/2010/main" val="3812205038"/>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3BB8B524-43D8-B98E-134E-CFA4E5901B18}"/>
              </a:ext>
            </a:extLst>
          </p:cNvPr>
          <p:cNvGraphicFramePr>
            <a:graphicFrameLocks noChangeAspect="1"/>
          </p:cNvGraphicFramePr>
          <p:nvPr>
            <p:extLst>
              <p:ext uri="{D42A27DB-BD31-4B8C-83A1-F6EECF244321}">
                <p14:modId xmlns:p14="http://schemas.microsoft.com/office/powerpoint/2010/main" val="444745918"/>
              </p:ext>
            </p:extLst>
          </p:nvPr>
        </p:nvGraphicFramePr>
        <p:xfrm>
          <a:off x="-1" y="132767"/>
          <a:ext cx="11738658" cy="6836851"/>
        </p:xfrm>
        <a:graphic>
          <a:graphicData uri="http://schemas.openxmlformats.org/presentationml/2006/ole">
            <mc:AlternateContent xmlns:mc="http://schemas.openxmlformats.org/markup-compatibility/2006">
              <mc:Choice xmlns:v="urn:schemas-microsoft-com:vml" Requires="v">
                <p:oleObj name="Image" r:id="rId2" imgW="16253640" imgH="9447480" progId="Photoshop.Image.13">
                  <p:embed/>
                </p:oleObj>
              </mc:Choice>
              <mc:Fallback>
                <p:oleObj name="Image" r:id="rId2" imgW="16253640" imgH="9447480" progId="Photoshop.Image.13">
                  <p:embed/>
                  <p:pic>
                    <p:nvPicPr>
                      <p:cNvPr id="0" name=""/>
                      <p:cNvPicPr/>
                      <p:nvPr/>
                    </p:nvPicPr>
                    <p:blipFill>
                      <a:blip r:embed="rId3"/>
                      <a:stretch>
                        <a:fillRect/>
                      </a:stretch>
                    </p:blipFill>
                    <p:spPr>
                      <a:xfrm>
                        <a:off x="-1" y="132767"/>
                        <a:ext cx="11738658" cy="6836851"/>
                      </a:xfrm>
                      <a:prstGeom prst="rect">
                        <a:avLst/>
                      </a:prstGeom>
                    </p:spPr>
                  </p:pic>
                </p:oleObj>
              </mc:Fallback>
            </mc:AlternateContent>
          </a:graphicData>
        </a:graphic>
      </p:graphicFrame>
      <p:sp>
        <p:nvSpPr>
          <p:cNvPr id="12" name="TextBox 11">
            <a:hlinkClick r:id="rId4"/>
            <a:extLst>
              <a:ext uri="{FF2B5EF4-FFF2-40B4-BE49-F238E27FC236}">
                <a16:creationId xmlns:a16="http://schemas.microsoft.com/office/drawing/2014/main" id="{295ADB58-BE2B-748B-2459-BDCD37B187D3}"/>
              </a:ext>
            </a:extLst>
          </p:cNvPr>
          <p:cNvSpPr txBox="1"/>
          <p:nvPr/>
        </p:nvSpPr>
        <p:spPr>
          <a:xfrm>
            <a:off x="4470399" y="6268724"/>
            <a:ext cx="4165601"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5"/>
              </a:rPr>
              <a:t>Video Link</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26" name="Rectangle 25">
            <a:extLst>
              <a:ext uri="{FF2B5EF4-FFF2-40B4-BE49-F238E27FC236}">
                <a16:creationId xmlns:a16="http://schemas.microsoft.com/office/drawing/2014/main" id="{1D6BCF61-AA3A-0A5C-E454-457CF0B7D717}"/>
              </a:ext>
            </a:extLst>
          </p:cNvPr>
          <p:cNvSpPr/>
          <p:nvPr/>
        </p:nvSpPr>
        <p:spPr>
          <a:xfrm>
            <a:off x="0" y="11875"/>
            <a:ext cx="11738658" cy="46313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35E2CDA-ACDD-4BD1-2EF1-DFF4F35129CE}"/>
              </a:ext>
            </a:extLst>
          </p:cNvPr>
          <p:cNvSpPr txBox="1"/>
          <p:nvPr/>
        </p:nvSpPr>
        <p:spPr>
          <a:xfrm>
            <a:off x="168740" y="-3788"/>
            <a:ext cx="3273343" cy="461665"/>
          </a:xfrm>
          <a:prstGeom prst="rect">
            <a:avLst/>
          </a:prstGeom>
          <a:noFill/>
        </p:spPr>
        <p:txBody>
          <a:bodyPr wrap="square" rtlCol="0">
            <a:spAutoFit/>
          </a:bodyPr>
          <a:lstStyle/>
          <a:p>
            <a:r>
              <a:rPr lang="en-US" sz="24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Generative Art</a:t>
            </a:r>
            <a:endParaRPr lang="id-ID" sz="24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grpSp>
        <p:nvGrpSpPr>
          <p:cNvPr id="28" name="Group 27">
            <a:extLst>
              <a:ext uri="{FF2B5EF4-FFF2-40B4-BE49-F238E27FC236}">
                <a16:creationId xmlns:a16="http://schemas.microsoft.com/office/drawing/2014/main" id="{09157B80-A58C-959E-6FD2-5D925634AB23}"/>
              </a:ext>
            </a:extLst>
          </p:cNvPr>
          <p:cNvGrpSpPr/>
          <p:nvPr/>
        </p:nvGrpSpPr>
        <p:grpSpPr>
          <a:xfrm>
            <a:off x="11642643" y="-16403"/>
            <a:ext cx="549357" cy="6874404"/>
            <a:chOff x="11642643" y="-16403"/>
            <a:chExt cx="549357" cy="6874404"/>
          </a:xfrm>
        </p:grpSpPr>
        <p:graphicFrame>
          <p:nvGraphicFramePr>
            <p:cNvPr id="29" name="Object 28">
              <a:extLst>
                <a:ext uri="{FF2B5EF4-FFF2-40B4-BE49-F238E27FC236}">
                  <a16:creationId xmlns:a16="http://schemas.microsoft.com/office/drawing/2014/main" id="{9307A80C-0F37-606E-94E6-82EA0DC2CD65}"/>
                </a:ext>
              </a:extLst>
            </p:cNvPr>
            <p:cNvGraphicFramePr>
              <a:graphicFrameLocks noChangeAspect="1"/>
            </p:cNvGraphicFramePr>
            <p:nvPr/>
          </p:nvGraphicFramePr>
          <p:xfrm>
            <a:off x="11738658" y="-16403"/>
            <a:ext cx="453342" cy="6874404"/>
          </p:xfrm>
          <a:graphic>
            <a:graphicData uri="http://schemas.openxmlformats.org/presentationml/2006/ole">
              <mc:AlternateContent xmlns:mc="http://schemas.openxmlformats.org/markup-compatibility/2006">
                <mc:Choice xmlns:v="urn:schemas-microsoft-com:vml" Requires="v">
                  <p:oleObj name="Image" r:id="rId6" imgW="1015560" imgH="9714240" progId="Photoshop.Image.13">
                    <p:embed/>
                  </p:oleObj>
                </mc:Choice>
                <mc:Fallback>
                  <p:oleObj name="Image" r:id="rId6" imgW="1015560" imgH="9714240" progId="Photoshop.Image.13">
                    <p:embed/>
                    <p:pic>
                      <p:nvPicPr>
                        <p:cNvPr id="29" name="Object 28">
                          <a:extLst>
                            <a:ext uri="{FF2B5EF4-FFF2-40B4-BE49-F238E27FC236}">
                              <a16:creationId xmlns:a16="http://schemas.microsoft.com/office/drawing/2014/main" id="{9307A80C-0F37-606E-94E6-82EA0DC2CD65}"/>
                            </a:ext>
                          </a:extLst>
                        </p:cNvPr>
                        <p:cNvPicPr/>
                        <p:nvPr/>
                      </p:nvPicPr>
                      <p:blipFill>
                        <a:blip r:embed="rId7"/>
                        <a:stretch>
                          <a:fillRect/>
                        </a:stretch>
                      </p:blipFill>
                      <p:spPr>
                        <a:xfrm>
                          <a:off x="11738658" y="-16403"/>
                          <a:ext cx="453342" cy="6874404"/>
                        </a:xfrm>
                        <a:prstGeom prst="rect">
                          <a:avLst/>
                        </a:prstGeom>
                      </p:spPr>
                    </p:pic>
                  </p:oleObj>
                </mc:Fallback>
              </mc:AlternateContent>
            </a:graphicData>
          </a:graphic>
        </p:graphicFrame>
        <p:sp>
          <p:nvSpPr>
            <p:cNvPr id="30" name="TextBox 29">
              <a:extLst>
                <a:ext uri="{FF2B5EF4-FFF2-40B4-BE49-F238E27FC236}">
                  <a16:creationId xmlns:a16="http://schemas.microsoft.com/office/drawing/2014/main" id="{487C4901-868E-2ED2-F011-AD4C9F4ADD04}"/>
                </a:ext>
              </a:extLst>
            </p:cNvPr>
            <p:cNvSpPr txBox="1"/>
            <p:nvPr/>
          </p:nvSpPr>
          <p:spPr>
            <a:xfrm rot="5400000">
              <a:off x="10541664" y="5277871"/>
              <a:ext cx="2509735" cy="307777"/>
            </a:xfrm>
            <a:prstGeom prst="rect">
              <a:avLst/>
            </a:prstGeom>
            <a:noFill/>
          </p:spPr>
          <p:txBody>
            <a:bodyPr wrap="square" rtlCol="0">
              <a:spAutoFit/>
            </a:bodyPr>
            <a:lstStyle/>
            <a:p>
              <a:pPr algn="r"/>
              <a:r>
                <a:rPr lang="en-US" sz="1400" spc="600" dirty="0">
                  <a:solidFill>
                    <a:schemeClr val="bg1"/>
                  </a:solidFill>
                  <a:latin typeface="DIN Condensed" panose="02000503030000020004" pitchFamily="2" charset="0"/>
                  <a:ea typeface="Cardo" panose="02020600000000000000" pitchFamily="18" charset="-79"/>
                  <a:cs typeface="Cardo" panose="02020600000000000000" pitchFamily="18" charset="-79"/>
                </a:rPr>
                <a:t>R.Gopakumar</a:t>
              </a:r>
              <a:endParaRPr lang="id-ID" sz="1400" spc="600" dirty="0">
                <a:solidFill>
                  <a:schemeClr val="bg1"/>
                </a:solidFill>
                <a:latin typeface="DIN Condensed" panose="02000503030000020004" pitchFamily="2" charset="0"/>
                <a:ea typeface="Cardo" panose="02020600000000000000" pitchFamily="18" charset="-79"/>
                <a:cs typeface="Cardo" panose="02020600000000000000" pitchFamily="18" charset="-79"/>
              </a:endParaRPr>
            </a:p>
          </p:txBody>
        </p:sp>
      </p:grpSp>
      <p:sp>
        <p:nvSpPr>
          <p:cNvPr id="15" name="TextBox 14">
            <a:extLst>
              <a:ext uri="{FF2B5EF4-FFF2-40B4-BE49-F238E27FC236}">
                <a16:creationId xmlns:a16="http://schemas.microsoft.com/office/drawing/2014/main" id="{DD16C102-172F-DE52-8FA7-DCF00CCDD3E3}"/>
              </a:ext>
            </a:extLst>
          </p:cNvPr>
          <p:cNvSpPr txBox="1"/>
          <p:nvPr/>
        </p:nvSpPr>
        <p:spPr>
          <a:xfrm>
            <a:off x="3781778" y="5819445"/>
            <a:ext cx="5520266" cy="461665"/>
          </a:xfrm>
          <a:prstGeom prst="rect">
            <a:avLst/>
          </a:prstGeom>
          <a:noFill/>
        </p:spPr>
        <p:txBody>
          <a:bodyPr wrap="square" rtlCol="0">
            <a:spAutoFit/>
          </a:bodyPr>
          <a:lstStyle/>
          <a:p>
            <a:pPr algn="ctr"/>
            <a:r>
              <a:rPr lang="en-US" sz="2400" b="1" dirty="0">
                <a:solidFill>
                  <a:schemeClr val="bg1"/>
                </a:solidFill>
                <a:latin typeface="DIN Condensed" panose="02000503030000020004" pitchFamily="2" charset="0"/>
                <a:ea typeface="Cardo" panose="02020600000000000000" pitchFamily="18" charset="-79"/>
                <a:cs typeface="Cardo" panose="02020600000000000000" pitchFamily="18" charset="-79"/>
              </a:rPr>
              <a:t>Ephemeral Void Elements - Fire</a:t>
            </a:r>
            <a:endParaRPr lang="id-ID" sz="2400" b="1" dirty="0">
              <a:solidFill>
                <a:schemeClr val="bg1"/>
              </a:solidFill>
              <a:latin typeface="DIN Condensed" panose="02000503030000020004" pitchFamily="2" charset="0"/>
              <a:ea typeface="Cardo" panose="02020600000000000000" pitchFamily="18" charset="-79"/>
              <a:cs typeface="Cardo" panose="02020600000000000000" pitchFamily="18" charset="-79"/>
            </a:endParaRPr>
          </a:p>
        </p:txBody>
      </p:sp>
    </p:spTree>
    <p:extLst>
      <p:ext uri="{BB962C8B-B14F-4D97-AF65-F5344CB8AC3E}">
        <p14:creationId xmlns:p14="http://schemas.microsoft.com/office/powerpoint/2010/main" val="3646705800"/>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4">
            <a:extLst>
              <a:ext uri="{FF2B5EF4-FFF2-40B4-BE49-F238E27FC236}">
                <a16:creationId xmlns:a16="http://schemas.microsoft.com/office/drawing/2014/main" id="{9FEEF3FA-8E8A-3F0D-3C6C-26CFA18BE095}"/>
              </a:ext>
            </a:extLst>
          </p:cNvPr>
          <p:cNvPicPr>
            <a:picLocks noChangeAspect="1"/>
          </p:cNvPicPr>
          <p:nvPr/>
        </p:nvPicPr>
        <p:blipFill rotWithShape="1">
          <a:blip r:embed="rId2">
            <a:extLst>
              <a:ext uri="{28A0092B-C50C-407E-A947-70E740481C1C}">
                <a14:useLocalDpi xmlns:a14="http://schemas.microsoft.com/office/drawing/2010/main" val="0"/>
              </a:ext>
            </a:extLst>
          </a:blip>
          <a:srcRect l="6856" t="2064" r="11386" b="3255"/>
          <a:stretch/>
        </p:blipFill>
        <p:spPr>
          <a:xfrm>
            <a:off x="0" y="0"/>
            <a:ext cx="12200794" cy="6858000"/>
          </a:xfrm>
          <a:prstGeom prst="rect">
            <a:avLst/>
          </a:prstGeom>
          <a:pattFill prst="pct20">
            <a:fgClr>
              <a:schemeClr val="accent1"/>
            </a:fgClr>
            <a:bgClr>
              <a:schemeClr val="bg1"/>
            </a:bgClr>
          </a:pattFill>
        </p:spPr>
      </p:pic>
      <p:sp>
        <p:nvSpPr>
          <p:cNvPr id="6" name="Rectangle 5">
            <a:extLst>
              <a:ext uri="{FF2B5EF4-FFF2-40B4-BE49-F238E27FC236}">
                <a16:creationId xmlns:a16="http://schemas.microsoft.com/office/drawing/2014/main" id="{21D414D1-5628-F908-8E12-82F9A71FE4BF}"/>
              </a:ext>
            </a:extLst>
          </p:cNvPr>
          <p:cNvSpPr/>
          <p:nvPr/>
        </p:nvSpPr>
        <p:spPr>
          <a:xfrm>
            <a:off x="0" y="0"/>
            <a:ext cx="12192000" cy="6858000"/>
          </a:xfrm>
          <a:prstGeom prst="rect">
            <a:avLst/>
          </a:prstGeom>
          <a:solidFill>
            <a:srgbClr val="002E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E8086CC-7FC9-4EF3-ACDF-175B7D6DB5EF}"/>
              </a:ext>
            </a:extLst>
          </p:cNvPr>
          <p:cNvSpPr txBox="1"/>
          <p:nvPr/>
        </p:nvSpPr>
        <p:spPr>
          <a:xfrm>
            <a:off x="-8794" y="2691515"/>
            <a:ext cx="12200794" cy="523220"/>
          </a:xfrm>
          <a:prstGeom prst="rect">
            <a:avLst/>
          </a:prstGeom>
          <a:noFill/>
        </p:spPr>
        <p:txBody>
          <a:bodyPr wrap="square" rtlCol="0">
            <a:spAutoFit/>
          </a:bodyPr>
          <a:lstStyle/>
          <a:p>
            <a:pPr algn="ctr"/>
            <a:r>
              <a:rPr lang="en-US" sz="2800" dirty="0">
                <a:solidFill>
                  <a:schemeClr val="bg1"/>
                </a:solidFill>
                <a:latin typeface="Montserrat" panose="00000500000000000000" pitchFamily="2" charset="0"/>
                <a:ea typeface="Cardo" panose="02020600000000000000" pitchFamily="18" charset="-79"/>
                <a:cs typeface="Cardo" panose="02020600000000000000" pitchFamily="18" charset="-79"/>
              </a:rPr>
              <a:t>Artificial Intelligence (AI) Generated Art</a:t>
            </a:r>
            <a:endParaRPr lang="id-ID" sz="2800" dirty="0">
              <a:solidFill>
                <a:schemeClr val="bg1"/>
              </a:solidFill>
              <a:latin typeface="Montserrat" panose="00000500000000000000" pitchFamily="2" charset="0"/>
              <a:ea typeface="Cardo" panose="02020600000000000000" pitchFamily="18" charset="-79"/>
              <a:cs typeface="Cardo" panose="02020600000000000000" pitchFamily="18" charset="-79"/>
            </a:endParaRPr>
          </a:p>
        </p:txBody>
      </p:sp>
    </p:spTree>
    <p:extLst>
      <p:ext uri="{BB962C8B-B14F-4D97-AF65-F5344CB8AC3E}">
        <p14:creationId xmlns:p14="http://schemas.microsoft.com/office/powerpoint/2010/main" val="4203466514"/>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0C1CE4-6163-E741-C0F6-1BC0B42B63B8}"/>
              </a:ext>
            </a:extLst>
          </p:cNvPr>
          <p:cNvPicPr>
            <a:picLocks noChangeAspect="1"/>
          </p:cNvPicPr>
          <p:nvPr/>
        </p:nvPicPr>
        <p:blipFill>
          <a:blip r:embed="rId2"/>
          <a:stretch>
            <a:fillRect/>
          </a:stretch>
        </p:blipFill>
        <p:spPr>
          <a:xfrm>
            <a:off x="-1" y="478112"/>
            <a:ext cx="11752730" cy="6379887"/>
          </a:xfrm>
          <a:prstGeom prst="rect">
            <a:avLst/>
          </a:prstGeom>
        </p:spPr>
      </p:pic>
      <p:sp>
        <p:nvSpPr>
          <p:cNvPr id="26" name="Rectangle 25">
            <a:extLst>
              <a:ext uri="{FF2B5EF4-FFF2-40B4-BE49-F238E27FC236}">
                <a16:creationId xmlns:a16="http://schemas.microsoft.com/office/drawing/2014/main" id="{1D6BCF61-AA3A-0A5C-E454-457CF0B7D717}"/>
              </a:ext>
            </a:extLst>
          </p:cNvPr>
          <p:cNvSpPr/>
          <p:nvPr/>
        </p:nvSpPr>
        <p:spPr>
          <a:xfrm>
            <a:off x="0" y="11875"/>
            <a:ext cx="11761964" cy="46313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35E2CDA-ACDD-4BD1-2EF1-DFF4F35129CE}"/>
              </a:ext>
            </a:extLst>
          </p:cNvPr>
          <p:cNvSpPr txBox="1"/>
          <p:nvPr/>
        </p:nvSpPr>
        <p:spPr>
          <a:xfrm>
            <a:off x="168740" y="-3788"/>
            <a:ext cx="3273343" cy="461665"/>
          </a:xfrm>
          <a:prstGeom prst="rect">
            <a:avLst/>
          </a:prstGeom>
          <a:noFill/>
        </p:spPr>
        <p:txBody>
          <a:bodyPr wrap="square" rtlCol="0">
            <a:spAutoFit/>
          </a:bodyPr>
          <a:lstStyle/>
          <a:p>
            <a:r>
              <a:rPr lang="en-US" sz="24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(AI) Generated Art</a:t>
            </a:r>
            <a:endParaRPr lang="id-ID" sz="24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grpSp>
        <p:nvGrpSpPr>
          <p:cNvPr id="28" name="Group 27">
            <a:extLst>
              <a:ext uri="{FF2B5EF4-FFF2-40B4-BE49-F238E27FC236}">
                <a16:creationId xmlns:a16="http://schemas.microsoft.com/office/drawing/2014/main" id="{09157B80-A58C-959E-6FD2-5D925634AB23}"/>
              </a:ext>
            </a:extLst>
          </p:cNvPr>
          <p:cNvGrpSpPr/>
          <p:nvPr/>
        </p:nvGrpSpPr>
        <p:grpSpPr>
          <a:xfrm>
            <a:off x="11642643" y="-16403"/>
            <a:ext cx="549357" cy="6874404"/>
            <a:chOff x="11642643" y="-16403"/>
            <a:chExt cx="549357" cy="6874404"/>
          </a:xfrm>
        </p:grpSpPr>
        <p:graphicFrame>
          <p:nvGraphicFramePr>
            <p:cNvPr id="29" name="Object 28">
              <a:extLst>
                <a:ext uri="{FF2B5EF4-FFF2-40B4-BE49-F238E27FC236}">
                  <a16:creationId xmlns:a16="http://schemas.microsoft.com/office/drawing/2014/main" id="{9307A80C-0F37-606E-94E6-82EA0DC2CD65}"/>
                </a:ext>
              </a:extLst>
            </p:cNvPr>
            <p:cNvGraphicFramePr>
              <a:graphicFrameLocks noChangeAspect="1"/>
            </p:cNvGraphicFramePr>
            <p:nvPr/>
          </p:nvGraphicFramePr>
          <p:xfrm>
            <a:off x="11738658" y="-16403"/>
            <a:ext cx="453342" cy="6874404"/>
          </p:xfrm>
          <a:graphic>
            <a:graphicData uri="http://schemas.openxmlformats.org/presentationml/2006/ole">
              <mc:AlternateContent xmlns:mc="http://schemas.openxmlformats.org/markup-compatibility/2006">
                <mc:Choice xmlns:v="urn:schemas-microsoft-com:vml" Requires="v">
                  <p:oleObj name="Image" r:id="rId3" imgW="1015560" imgH="9714240" progId="Photoshop.Image.13">
                    <p:embed/>
                  </p:oleObj>
                </mc:Choice>
                <mc:Fallback>
                  <p:oleObj name="Image" r:id="rId3" imgW="1015560" imgH="9714240" progId="Photoshop.Image.13">
                    <p:embed/>
                    <p:pic>
                      <p:nvPicPr>
                        <p:cNvPr id="29" name="Object 28">
                          <a:extLst>
                            <a:ext uri="{FF2B5EF4-FFF2-40B4-BE49-F238E27FC236}">
                              <a16:creationId xmlns:a16="http://schemas.microsoft.com/office/drawing/2014/main" id="{9307A80C-0F37-606E-94E6-82EA0DC2CD65}"/>
                            </a:ext>
                          </a:extLst>
                        </p:cNvPr>
                        <p:cNvPicPr/>
                        <p:nvPr/>
                      </p:nvPicPr>
                      <p:blipFill>
                        <a:blip r:embed="rId4"/>
                        <a:stretch>
                          <a:fillRect/>
                        </a:stretch>
                      </p:blipFill>
                      <p:spPr>
                        <a:xfrm>
                          <a:off x="11738658" y="-16403"/>
                          <a:ext cx="453342" cy="6874404"/>
                        </a:xfrm>
                        <a:prstGeom prst="rect">
                          <a:avLst/>
                        </a:prstGeom>
                      </p:spPr>
                    </p:pic>
                  </p:oleObj>
                </mc:Fallback>
              </mc:AlternateContent>
            </a:graphicData>
          </a:graphic>
        </p:graphicFrame>
        <p:sp>
          <p:nvSpPr>
            <p:cNvPr id="30" name="TextBox 29">
              <a:extLst>
                <a:ext uri="{FF2B5EF4-FFF2-40B4-BE49-F238E27FC236}">
                  <a16:creationId xmlns:a16="http://schemas.microsoft.com/office/drawing/2014/main" id="{487C4901-868E-2ED2-F011-AD4C9F4ADD04}"/>
                </a:ext>
              </a:extLst>
            </p:cNvPr>
            <p:cNvSpPr txBox="1"/>
            <p:nvPr/>
          </p:nvSpPr>
          <p:spPr>
            <a:xfrm rot="5400000">
              <a:off x="10541664" y="5277871"/>
              <a:ext cx="2509735" cy="307777"/>
            </a:xfrm>
            <a:prstGeom prst="rect">
              <a:avLst/>
            </a:prstGeom>
            <a:noFill/>
          </p:spPr>
          <p:txBody>
            <a:bodyPr wrap="square" rtlCol="0">
              <a:spAutoFit/>
            </a:bodyPr>
            <a:lstStyle/>
            <a:p>
              <a:pPr algn="r"/>
              <a:r>
                <a:rPr lang="en-US" sz="1400" spc="600" dirty="0" err="1">
                  <a:solidFill>
                    <a:schemeClr val="bg1"/>
                  </a:solidFill>
                  <a:latin typeface="DIN Condensed" panose="02000503030000020004" pitchFamily="2" charset="0"/>
                  <a:ea typeface="Cardo" panose="02020600000000000000" pitchFamily="18" charset="-79"/>
                  <a:cs typeface="Cardo" panose="02020600000000000000" pitchFamily="18" charset="-79"/>
                </a:rPr>
                <a:t>R.Gopakumar</a:t>
              </a:r>
              <a:endParaRPr lang="id-ID" sz="1400" spc="600" dirty="0">
                <a:solidFill>
                  <a:schemeClr val="bg1"/>
                </a:solidFill>
                <a:latin typeface="DIN Condensed" panose="02000503030000020004" pitchFamily="2" charset="0"/>
                <a:ea typeface="Cardo" panose="02020600000000000000" pitchFamily="18" charset="-79"/>
                <a:cs typeface="Cardo" panose="02020600000000000000" pitchFamily="18" charset="-79"/>
              </a:endParaRPr>
            </a:p>
          </p:txBody>
        </p:sp>
      </p:grpSp>
      <p:sp>
        <p:nvSpPr>
          <p:cNvPr id="15" name="TextBox 14">
            <a:extLst>
              <a:ext uri="{FF2B5EF4-FFF2-40B4-BE49-F238E27FC236}">
                <a16:creationId xmlns:a16="http://schemas.microsoft.com/office/drawing/2014/main" id="{DD16C102-172F-DE52-8FA7-DCF00CCDD3E3}"/>
              </a:ext>
            </a:extLst>
          </p:cNvPr>
          <p:cNvSpPr txBox="1"/>
          <p:nvPr/>
        </p:nvSpPr>
        <p:spPr>
          <a:xfrm>
            <a:off x="846666" y="718460"/>
            <a:ext cx="4842641" cy="461665"/>
          </a:xfrm>
          <a:prstGeom prst="rect">
            <a:avLst/>
          </a:prstGeom>
          <a:noFill/>
        </p:spPr>
        <p:txBody>
          <a:bodyPr wrap="square" rtlCol="0">
            <a:spAutoFit/>
          </a:bodyPr>
          <a:lstStyle/>
          <a:p>
            <a:r>
              <a:rPr lang="en-US" sz="2400" b="1" dirty="0">
                <a:solidFill>
                  <a:srgbClr val="303F9F"/>
                </a:solidFill>
                <a:latin typeface="DIN Condensed" panose="02000503030000020004" pitchFamily="2" charset="0"/>
                <a:ea typeface="Cardo" panose="02020600000000000000" pitchFamily="18" charset="-79"/>
                <a:cs typeface="Cardo" panose="02020600000000000000" pitchFamily="18" charset="-79"/>
              </a:rPr>
              <a:t>Between Man and Nature</a:t>
            </a:r>
            <a:endParaRPr lang="id-ID" sz="2400" b="1" dirty="0">
              <a:solidFill>
                <a:srgbClr val="303F9F"/>
              </a:solidFill>
              <a:latin typeface="DIN Condensed" panose="02000503030000020004" pitchFamily="2" charset="0"/>
              <a:ea typeface="Cardo" panose="02020600000000000000" pitchFamily="18" charset="-79"/>
              <a:cs typeface="Cardo" panose="02020600000000000000" pitchFamily="18" charset="-79"/>
            </a:endParaRPr>
          </a:p>
        </p:txBody>
      </p:sp>
      <p:sp>
        <p:nvSpPr>
          <p:cNvPr id="16" name="TextBox 15">
            <a:extLst>
              <a:ext uri="{FF2B5EF4-FFF2-40B4-BE49-F238E27FC236}">
                <a16:creationId xmlns:a16="http://schemas.microsoft.com/office/drawing/2014/main" id="{0B7701D1-71D7-CCD8-33AF-3D678C466375}"/>
              </a:ext>
            </a:extLst>
          </p:cNvPr>
          <p:cNvSpPr txBox="1"/>
          <p:nvPr/>
        </p:nvSpPr>
        <p:spPr>
          <a:xfrm>
            <a:off x="1111624" y="6086206"/>
            <a:ext cx="9457764"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rPr>
              <a:t>This Artificial Intelligence (AI) generated Art created from the great Indian poet </a:t>
            </a: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5"/>
              </a:rPr>
              <a:t>K Satchidanandan's </a:t>
            </a: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rPr>
              <a:t>poem "Birds come after me".</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18" name="TextBox 17">
            <a:extLst>
              <a:ext uri="{FF2B5EF4-FFF2-40B4-BE49-F238E27FC236}">
                <a16:creationId xmlns:a16="http://schemas.microsoft.com/office/drawing/2014/main" id="{7EC33761-B919-DDAB-BAEF-D616801991EB}"/>
              </a:ext>
            </a:extLst>
          </p:cNvPr>
          <p:cNvSpPr txBox="1"/>
          <p:nvPr/>
        </p:nvSpPr>
        <p:spPr>
          <a:xfrm>
            <a:off x="3355849" y="6488668"/>
            <a:ext cx="4974335"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6"/>
              </a:rPr>
              <a:t>AI Project details</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pic>
        <p:nvPicPr>
          <p:cNvPr id="1026" name="Picture 2" descr="May be an illustration">
            <a:extLst>
              <a:ext uri="{FF2B5EF4-FFF2-40B4-BE49-F238E27FC236}">
                <a16:creationId xmlns:a16="http://schemas.microsoft.com/office/drawing/2014/main" id="{987525A1-47EC-1304-8D50-559FEFF742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6776" y="1231638"/>
            <a:ext cx="9027459" cy="4753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608803"/>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78E509-8600-7BE5-B468-E8DB3BF6C3C4}"/>
              </a:ext>
            </a:extLst>
          </p:cNvPr>
          <p:cNvSpPr/>
          <p:nvPr/>
        </p:nvSpPr>
        <p:spPr>
          <a:xfrm>
            <a:off x="0" y="11875"/>
            <a:ext cx="11401063" cy="46313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18EC6F3-40B9-0D1E-6624-66D6D0593F69}"/>
              </a:ext>
            </a:extLst>
          </p:cNvPr>
          <p:cNvSpPr txBox="1"/>
          <p:nvPr/>
        </p:nvSpPr>
        <p:spPr>
          <a:xfrm>
            <a:off x="3692913" y="-3788"/>
            <a:ext cx="3273343" cy="461665"/>
          </a:xfrm>
          <a:prstGeom prst="rect">
            <a:avLst/>
          </a:prstGeom>
          <a:noFill/>
        </p:spPr>
        <p:txBody>
          <a:bodyPr wrap="square" rtlCol="0">
            <a:spAutoFit/>
          </a:bodyPr>
          <a:lstStyle/>
          <a:p>
            <a:r>
              <a:rPr lang="en-US" sz="2400" b="1" dirty="0">
                <a:solidFill>
                  <a:srgbClr val="303F9F"/>
                </a:solidFill>
                <a:latin typeface="DIN Condensed" panose="02000503030000020004" pitchFamily="2" charset="0"/>
                <a:ea typeface="Cardo" panose="02020600000000000000" pitchFamily="18" charset="-79"/>
                <a:cs typeface="Cardo" panose="02020600000000000000" pitchFamily="18" charset="-79"/>
              </a:rPr>
              <a:t>Exhibitions</a:t>
            </a:r>
            <a:endParaRPr lang="id-ID" sz="2400" b="1" dirty="0">
              <a:solidFill>
                <a:srgbClr val="303F9F"/>
              </a:solidFill>
              <a:latin typeface="DIN Condensed" panose="02000503030000020004" pitchFamily="2" charset="0"/>
              <a:ea typeface="Cardo" panose="02020600000000000000" pitchFamily="18" charset="-79"/>
              <a:cs typeface="Cardo" panose="02020600000000000000" pitchFamily="18" charset="-79"/>
            </a:endParaRPr>
          </a:p>
        </p:txBody>
      </p:sp>
      <p:graphicFrame>
        <p:nvGraphicFramePr>
          <p:cNvPr id="19" name="Object 18">
            <a:extLst>
              <a:ext uri="{FF2B5EF4-FFF2-40B4-BE49-F238E27FC236}">
                <a16:creationId xmlns:a16="http://schemas.microsoft.com/office/drawing/2014/main" id="{0C94A555-C9CD-F4E2-1E1E-85E555FD3D5D}"/>
              </a:ext>
            </a:extLst>
          </p:cNvPr>
          <p:cNvGraphicFramePr>
            <a:graphicFrameLocks noChangeAspect="1"/>
          </p:cNvGraphicFramePr>
          <p:nvPr>
            <p:extLst>
              <p:ext uri="{D42A27DB-BD31-4B8C-83A1-F6EECF244321}">
                <p14:modId xmlns:p14="http://schemas.microsoft.com/office/powerpoint/2010/main" val="3421573188"/>
              </p:ext>
            </p:extLst>
          </p:nvPr>
        </p:nvGraphicFramePr>
        <p:xfrm>
          <a:off x="3492296" y="4457916"/>
          <a:ext cx="5921328" cy="2416759"/>
        </p:xfrm>
        <a:graphic>
          <a:graphicData uri="http://schemas.openxmlformats.org/presentationml/2006/ole">
            <mc:AlternateContent xmlns:mc="http://schemas.openxmlformats.org/markup-compatibility/2006">
              <mc:Choice xmlns:v="urn:schemas-microsoft-com:vml" Requires="v">
                <p:oleObj name="Image" r:id="rId2" imgW="7016760" imgH="2863800" progId="Photoshop.Image.13">
                  <p:embed/>
                </p:oleObj>
              </mc:Choice>
              <mc:Fallback>
                <p:oleObj name="Image" r:id="rId2" imgW="7016760" imgH="2863800" progId="Photoshop.Image.13">
                  <p:embed/>
                  <p:pic>
                    <p:nvPicPr>
                      <p:cNvPr id="0" name=""/>
                      <p:cNvPicPr/>
                      <p:nvPr/>
                    </p:nvPicPr>
                    <p:blipFill>
                      <a:blip r:embed="rId3"/>
                      <a:stretch>
                        <a:fillRect/>
                      </a:stretch>
                    </p:blipFill>
                    <p:spPr>
                      <a:xfrm>
                        <a:off x="3492296" y="4457916"/>
                        <a:ext cx="5921328" cy="2416759"/>
                      </a:xfrm>
                      <a:prstGeom prst="rect">
                        <a:avLst/>
                      </a:prstGeom>
                    </p:spPr>
                  </p:pic>
                </p:oleObj>
              </mc:Fallback>
            </mc:AlternateContent>
          </a:graphicData>
        </a:graphic>
      </p:graphicFrame>
      <p:sp>
        <p:nvSpPr>
          <p:cNvPr id="20" name="Rectangle 19">
            <a:extLst>
              <a:ext uri="{FF2B5EF4-FFF2-40B4-BE49-F238E27FC236}">
                <a16:creationId xmlns:a16="http://schemas.microsoft.com/office/drawing/2014/main" id="{9041DFB6-8A9F-4C40-A59B-9C8FDD8422F6}"/>
              </a:ext>
            </a:extLst>
          </p:cNvPr>
          <p:cNvSpPr/>
          <p:nvPr/>
        </p:nvSpPr>
        <p:spPr>
          <a:xfrm>
            <a:off x="3692913" y="727328"/>
            <a:ext cx="4401219" cy="3662093"/>
          </a:xfrm>
          <a:prstGeom prst="rect">
            <a:avLst/>
          </a:prstGeom>
          <a:noFill/>
        </p:spPr>
        <p:txBody>
          <a:bodyPr wrap="square" rtlCol="0">
            <a:spAutoFit/>
          </a:bodyPr>
          <a:lstStyle/>
          <a:p>
            <a:pPr marL="285750" indent="-285750" algn="l">
              <a:lnSpc>
                <a:spcPct val="150000"/>
              </a:lnSpc>
              <a:buFont typeface="Arial" panose="020B0604020202020204" pitchFamily="34" charset="0"/>
              <a:buChar char="•"/>
            </a:pPr>
            <a:r>
              <a:rPr lang="en-US" sz="1200" b="1" i="0" dirty="0">
                <a:solidFill>
                  <a:srgbClr val="002EFF"/>
                </a:solidFill>
                <a:effectLst/>
                <a:latin typeface="Montserrat Medium" panose="00000600000000000000" pitchFamily="50" charset="0"/>
              </a:rPr>
              <a:t>Saatchi Gallery London, UK.</a:t>
            </a:r>
          </a:p>
          <a:p>
            <a:pPr marL="285750" indent="-285750" algn="l">
              <a:lnSpc>
                <a:spcPct val="150000"/>
              </a:lnSpc>
              <a:buFont typeface="Arial" panose="020B0604020202020204" pitchFamily="34" charset="0"/>
              <a:buChar char="•"/>
            </a:pPr>
            <a:r>
              <a:rPr lang="en-US" sz="1200" b="1" i="0" dirty="0">
                <a:solidFill>
                  <a:srgbClr val="002EFF"/>
                </a:solidFill>
                <a:effectLst/>
                <a:latin typeface="Montserrat Medium" panose="00000600000000000000" pitchFamily="50" charset="0"/>
              </a:rPr>
              <a:t>Tate Britain, UK.</a:t>
            </a:r>
          </a:p>
          <a:p>
            <a:pPr marL="285750" indent="-285750" algn="l">
              <a:lnSpc>
                <a:spcPct val="150000"/>
              </a:lnSpc>
              <a:buFont typeface="Arial" panose="020B0604020202020204" pitchFamily="34" charset="0"/>
              <a:buChar char="•"/>
            </a:pPr>
            <a:r>
              <a:rPr lang="en-US" sz="1200" b="1" i="0" dirty="0">
                <a:solidFill>
                  <a:srgbClr val="002EFF"/>
                </a:solidFill>
                <a:effectLst/>
                <a:latin typeface="Montserrat Medium" panose="00000600000000000000" pitchFamily="50" charset="0"/>
              </a:rPr>
              <a:t>CADAF Crypto and Digital Art Fair, France.</a:t>
            </a:r>
          </a:p>
          <a:p>
            <a:pPr marL="285750" indent="-285750" algn="l">
              <a:lnSpc>
                <a:spcPct val="150000"/>
              </a:lnSpc>
              <a:buFont typeface="Arial" panose="020B0604020202020204" pitchFamily="34" charset="0"/>
              <a:buChar char="•"/>
            </a:pPr>
            <a:r>
              <a:rPr lang="en-US" sz="1200" b="1" i="0" dirty="0">
                <a:solidFill>
                  <a:srgbClr val="002EFF"/>
                </a:solidFill>
                <a:effectLst/>
                <a:latin typeface="Montserrat Medium" panose="00000600000000000000" pitchFamily="50" charset="0"/>
              </a:rPr>
              <a:t>V-Art Digital Art Spaceship Exhibition – Ukraine</a:t>
            </a:r>
          </a:p>
          <a:p>
            <a:pPr marL="285750" indent="-285750" algn="l">
              <a:lnSpc>
                <a:spcPct val="150000"/>
              </a:lnSpc>
              <a:buFont typeface="Arial" panose="020B0604020202020204" pitchFamily="34" charset="0"/>
              <a:buChar char="•"/>
            </a:pPr>
            <a:r>
              <a:rPr lang="en-US" sz="1200" b="1" i="0" dirty="0">
                <a:solidFill>
                  <a:srgbClr val="002EFF"/>
                </a:solidFill>
                <a:effectLst/>
                <a:latin typeface="Montserrat Medium" panose="00000600000000000000" pitchFamily="50" charset="0"/>
              </a:rPr>
              <a:t>Museum of Modern Art, USA (Yoko Ono Wish Tree)</a:t>
            </a:r>
          </a:p>
          <a:p>
            <a:pPr marL="285750" indent="-285750" algn="l">
              <a:lnSpc>
                <a:spcPct val="150000"/>
              </a:lnSpc>
              <a:buFont typeface="Arial" panose="020B0604020202020204" pitchFamily="34" charset="0"/>
              <a:buChar char="•"/>
            </a:pPr>
            <a:r>
              <a:rPr lang="en-US" sz="1200" b="1" i="0" dirty="0">
                <a:solidFill>
                  <a:srgbClr val="002EFF"/>
                </a:solidFill>
                <a:effectLst/>
                <a:latin typeface="Montserrat Medium" panose="00000600000000000000" pitchFamily="50" charset="0"/>
              </a:rPr>
              <a:t>The Wrong Biennale , Alicante, Spain</a:t>
            </a:r>
          </a:p>
          <a:p>
            <a:pPr marL="285750" indent="-285750" algn="l">
              <a:lnSpc>
                <a:spcPct val="150000"/>
              </a:lnSpc>
              <a:buFont typeface="Arial" panose="020B0604020202020204" pitchFamily="34" charset="0"/>
              <a:buChar char="•"/>
            </a:pPr>
            <a:r>
              <a:rPr lang="en-US" sz="1200" b="1" i="0" dirty="0">
                <a:solidFill>
                  <a:srgbClr val="002EFF"/>
                </a:solidFill>
                <a:effectLst/>
                <a:latin typeface="Montserrat Medium" panose="00000600000000000000" pitchFamily="50" charset="0"/>
              </a:rPr>
              <a:t>Kochi-</a:t>
            </a:r>
            <a:r>
              <a:rPr lang="en-US" sz="1200" b="1" i="0" dirty="0" err="1">
                <a:solidFill>
                  <a:srgbClr val="002EFF"/>
                </a:solidFill>
                <a:effectLst/>
                <a:latin typeface="Montserrat Medium" panose="00000600000000000000" pitchFamily="50" charset="0"/>
              </a:rPr>
              <a:t>Muziris</a:t>
            </a:r>
            <a:r>
              <a:rPr lang="en-US" sz="1200" b="1" i="0" dirty="0">
                <a:solidFill>
                  <a:srgbClr val="002EFF"/>
                </a:solidFill>
                <a:effectLst/>
                <a:latin typeface="Montserrat Medium" panose="00000600000000000000" pitchFamily="50" charset="0"/>
              </a:rPr>
              <a:t> Biennale, Kochi, India (Collaterals)</a:t>
            </a:r>
          </a:p>
          <a:p>
            <a:pPr marL="285750" indent="-285750" algn="l">
              <a:lnSpc>
                <a:spcPct val="150000"/>
              </a:lnSpc>
              <a:buFont typeface="Arial" panose="020B0604020202020204" pitchFamily="34" charset="0"/>
              <a:buChar char="•"/>
            </a:pPr>
            <a:r>
              <a:rPr lang="en-US" sz="1200" b="1" i="0" dirty="0">
                <a:solidFill>
                  <a:srgbClr val="002EFF"/>
                </a:solidFill>
                <a:effectLst/>
                <a:latin typeface="Montserrat Medium" panose="00000600000000000000" pitchFamily="50" charset="0"/>
              </a:rPr>
              <a:t>CICA Museum, South Korea</a:t>
            </a:r>
          </a:p>
          <a:p>
            <a:pPr marL="285750" indent="-285750" algn="l">
              <a:lnSpc>
                <a:spcPct val="150000"/>
              </a:lnSpc>
              <a:buFont typeface="Arial" panose="020B0604020202020204" pitchFamily="34" charset="0"/>
              <a:buChar char="•"/>
            </a:pPr>
            <a:r>
              <a:rPr lang="en-US" sz="1200" b="1" i="0" dirty="0">
                <a:solidFill>
                  <a:srgbClr val="002EFF"/>
                </a:solidFill>
                <a:effectLst/>
                <a:latin typeface="Montserrat Medium" panose="00000600000000000000" pitchFamily="50" charset="0"/>
              </a:rPr>
              <a:t>The Kinsey Institute Art Gallery, USA.</a:t>
            </a:r>
          </a:p>
          <a:p>
            <a:pPr marL="285750" indent="-285750">
              <a:lnSpc>
                <a:spcPct val="150000"/>
              </a:lnSpc>
              <a:buFont typeface="Arial" panose="020B0604020202020204" pitchFamily="34" charset="0"/>
              <a:buChar char="•"/>
            </a:pPr>
            <a:r>
              <a:rPr lang="en-US" sz="1200" b="1" i="0" dirty="0">
                <a:solidFill>
                  <a:srgbClr val="002EFF"/>
                </a:solidFill>
                <a:effectLst/>
                <a:latin typeface="Montserrat Medium" panose="00000600000000000000" pitchFamily="50" charset="0"/>
              </a:rPr>
              <a:t>Bahrain Museum, Manama, Bahrain</a:t>
            </a:r>
          </a:p>
          <a:p>
            <a:pPr marL="285750" indent="-285750" algn="l">
              <a:lnSpc>
                <a:spcPct val="150000"/>
              </a:lnSpc>
              <a:buFont typeface="Arial" panose="020B0604020202020204" pitchFamily="34" charset="0"/>
              <a:buChar char="•"/>
            </a:pPr>
            <a:r>
              <a:rPr lang="en-US" sz="1200" b="1" i="0" dirty="0">
                <a:solidFill>
                  <a:srgbClr val="002EFF"/>
                </a:solidFill>
                <a:effectLst/>
                <a:latin typeface="Montserrat Medium" panose="00000600000000000000" pitchFamily="50" charset="0"/>
              </a:rPr>
              <a:t>National Gallery of Modern Art, New Delhi, India</a:t>
            </a:r>
          </a:p>
          <a:p>
            <a:pPr algn="l">
              <a:lnSpc>
                <a:spcPct val="150000"/>
              </a:lnSpc>
            </a:pPr>
            <a:r>
              <a:rPr lang="en-US" sz="1200" b="1" dirty="0">
                <a:latin typeface="Montserrat Medium" panose="00000600000000000000" pitchFamily="50" charset="0"/>
              </a:rPr>
              <a:t>       </a:t>
            </a:r>
            <a:r>
              <a:rPr lang="en-US" sz="1200" b="1" dirty="0">
                <a:latin typeface="Montserrat Medium" panose="00000600000000000000" pitchFamily="50" charset="0"/>
                <a:hlinkClick r:id="rId4"/>
              </a:rPr>
              <a:t>And many more…</a:t>
            </a:r>
            <a:endParaRPr lang="en-US" sz="1200" b="1" i="0" dirty="0">
              <a:effectLst/>
              <a:latin typeface="Montserrat Medium" panose="00000600000000000000" pitchFamily="50" charset="0"/>
            </a:endParaRPr>
          </a:p>
        </p:txBody>
      </p:sp>
      <p:sp>
        <p:nvSpPr>
          <p:cNvPr id="15" name="Rectangle 14">
            <a:extLst>
              <a:ext uri="{FF2B5EF4-FFF2-40B4-BE49-F238E27FC236}">
                <a16:creationId xmlns:a16="http://schemas.microsoft.com/office/drawing/2014/main" id="{1B1B7337-264A-4446-9614-8C6322D76FDD}"/>
              </a:ext>
            </a:extLst>
          </p:cNvPr>
          <p:cNvSpPr/>
          <p:nvPr/>
        </p:nvSpPr>
        <p:spPr>
          <a:xfrm>
            <a:off x="11401063" y="0"/>
            <a:ext cx="79093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group of people watching a person on a television&#10;&#10;Description automatically generated with medium confidence">
            <a:extLst>
              <a:ext uri="{FF2B5EF4-FFF2-40B4-BE49-F238E27FC236}">
                <a16:creationId xmlns:a16="http://schemas.microsoft.com/office/drawing/2014/main" id="{333C977C-01D7-7BFB-3BA8-89E97CF73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3492296" cy="1964417"/>
          </a:xfrm>
          <a:prstGeom prst="rect">
            <a:avLst/>
          </a:prstGeom>
        </p:spPr>
      </p:pic>
      <p:pic>
        <p:nvPicPr>
          <p:cNvPr id="2052" name="Picture 4" descr="No photo description available.">
            <a:extLst>
              <a:ext uri="{FF2B5EF4-FFF2-40B4-BE49-F238E27FC236}">
                <a16:creationId xmlns:a16="http://schemas.microsoft.com/office/drawing/2014/main" id="{88333A3F-4341-DEEC-8E82-995AB84F1F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964417"/>
            <a:ext cx="3492296" cy="24934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o photo description available.">
            <a:extLst>
              <a:ext uri="{FF2B5EF4-FFF2-40B4-BE49-F238E27FC236}">
                <a16:creationId xmlns:a16="http://schemas.microsoft.com/office/drawing/2014/main" id="{E139F3EB-A199-358A-DC65-1485CCA03A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457916"/>
            <a:ext cx="3492296" cy="26192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No photo description available.">
            <a:extLst>
              <a:ext uri="{FF2B5EF4-FFF2-40B4-BE49-F238E27FC236}">
                <a16:creationId xmlns:a16="http://schemas.microsoft.com/office/drawing/2014/main" id="{B8AF190C-EBC6-63B3-669B-56D009CD4F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86671" y="0"/>
            <a:ext cx="3205329" cy="18013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Object 8">
            <a:extLst>
              <a:ext uri="{FF2B5EF4-FFF2-40B4-BE49-F238E27FC236}">
                <a16:creationId xmlns:a16="http://schemas.microsoft.com/office/drawing/2014/main" id="{62E6D489-CA5E-0E33-20EE-3AEFD500E455}"/>
              </a:ext>
            </a:extLst>
          </p:cNvPr>
          <p:cNvGraphicFramePr>
            <a:graphicFrameLocks noChangeAspect="1"/>
          </p:cNvGraphicFramePr>
          <p:nvPr>
            <p:extLst>
              <p:ext uri="{D42A27DB-BD31-4B8C-83A1-F6EECF244321}">
                <p14:modId xmlns:p14="http://schemas.microsoft.com/office/powerpoint/2010/main" val="3992977546"/>
              </p:ext>
            </p:extLst>
          </p:nvPr>
        </p:nvGraphicFramePr>
        <p:xfrm>
          <a:off x="8986671" y="1708430"/>
          <a:ext cx="3205329" cy="1943857"/>
        </p:xfrm>
        <a:graphic>
          <a:graphicData uri="http://schemas.openxmlformats.org/presentationml/2006/ole">
            <mc:AlternateContent xmlns:mc="http://schemas.openxmlformats.org/markup-compatibility/2006">
              <mc:Choice xmlns:v="urn:schemas-microsoft-com:vml" Requires="v">
                <p:oleObj name="Image" r:id="rId9" imgW="18082440" imgH="10945800" progId="Photoshop.Image.13">
                  <p:embed/>
                </p:oleObj>
              </mc:Choice>
              <mc:Fallback>
                <p:oleObj name="Image" r:id="rId9" imgW="18082440" imgH="10945800" progId="Photoshop.Image.13">
                  <p:embed/>
                  <p:pic>
                    <p:nvPicPr>
                      <p:cNvPr id="0" name=""/>
                      <p:cNvPicPr/>
                      <p:nvPr/>
                    </p:nvPicPr>
                    <p:blipFill>
                      <a:blip r:embed="rId10"/>
                      <a:stretch>
                        <a:fillRect/>
                      </a:stretch>
                    </p:blipFill>
                    <p:spPr>
                      <a:xfrm>
                        <a:off x="8986671" y="1708430"/>
                        <a:ext cx="3205329" cy="1943857"/>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F8B9AF67-8022-863F-54B8-9C7198A395D3}"/>
              </a:ext>
            </a:extLst>
          </p:cNvPr>
          <p:cNvGraphicFramePr>
            <a:graphicFrameLocks noChangeAspect="1"/>
          </p:cNvGraphicFramePr>
          <p:nvPr>
            <p:extLst>
              <p:ext uri="{D42A27DB-BD31-4B8C-83A1-F6EECF244321}">
                <p14:modId xmlns:p14="http://schemas.microsoft.com/office/powerpoint/2010/main" val="3417541580"/>
              </p:ext>
            </p:extLst>
          </p:nvPr>
        </p:nvGraphicFramePr>
        <p:xfrm>
          <a:off x="8980815" y="3593167"/>
          <a:ext cx="3301496" cy="3305370"/>
        </p:xfrm>
        <a:graphic>
          <a:graphicData uri="http://schemas.openxmlformats.org/presentationml/2006/ole">
            <mc:AlternateContent xmlns:mc="http://schemas.openxmlformats.org/markup-compatibility/2006">
              <mc:Choice xmlns:v="urn:schemas-microsoft-com:vml" Requires="v">
                <p:oleObj name="Image" r:id="rId11" imgW="11352240" imgH="11352240" progId="Photoshop.Image.13">
                  <p:embed/>
                </p:oleObj>
              </mc:Choice>
              <mc:Fallback>
                <p:oleObj name="Image" r:id="rId11" imgW="11352240" imgH="11352240" progId="Photoshop.Image.13">
                  <p:embed/>
                  <p:pic>
                    <p:nvPicPr>
                      <p:cNvPr id="11" name="Object 10">
                        <a:extLst>
                          <a:ext uri="{FF2B5EF4-FFF2-40B4-BE49-F238E27FC236}">
                            <a16:creationId xmlns:a16="http://schemas.microsoft.com/office/drawing/2014/main" id="{581BCB0A-4155-40CD-DEB3-FB8B49117767}"/>
                          </a:ext>
                        </a:extLst>
                      </p:cNvPr>
                      <p:cNvPicPr/>
                      <p:nvPr/>
                    </p:nvPicPr>
                    <p:blipFill>
                      <a:blip r:embed="rId12"/>
                      <a:stretch>
                        <a:fillRect/>
                      </a:stretch>
                    </p:blipFill>
                    <p:spPr>
                      <a:xfrm>
                        <a:off x="8980815" y="3593167"/>
                        <a:ext cx="3301496" cy="3305370"/>
                      </a:xfrm>
                      <a:prstGeom prst="rect">
                        <a:avLst/>
                      </a:prstGeom>
                    </p:spPr>
                  </p:pic>
                </p:oleObj>
              </mc:Fallback>
            </mc:AlternateContent>
          </a:graphicData>
        </a:graphic>
      </p:graphicFrame>
    </p:spTree>
    <p:extLst>
      <p:ext uri="{BB962C8B-B14F-4D97-AF65-F5344CB8AC3E}">
        <p14:creationId xmlns:p14="http://schemas.microsoft.com/office/powerpoint/2010/main" val="2311359548"/>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0C1CE4-6163-E741-C0F6-1BC0B42B63B8}"/>
              </a:ext>
            </a:extLst>
          </p:cNvPr>
          <p:cNvPicPr>
            <a:picLocks noChangeAspect="1"/>
          </p:cNvPicPr>
          <p:nvPr/>
        </p:nvPicPr>
        <p:blipFill>
          <a:blip r:embed="rId2"/>
          <a:stretch>
            <a:fillRect/>
          </a:stretch>
        </p:blipFill>
        <p:spPr>
          <a:xfrm>
            <a:off x="-1" y="478112"/>
            <a:ext cx="11752730" cy="6379887"/>
          </a:xfrm>
          <a:prstGeom prst="rect">
            <a:avLst/>
          </a:prstGeom>
        </p:spPr>
      </p:pic>
      <p:sp>
        <p:nvSpPr>
          <p:cNvPr id="26" name="Rectangle 25">
            <a:extLst>
              <a:ext uri="{FF2B5EF4-FFF2-40B4-BE49-F238E27FC236}">
                <a16:creationId xmlns:a16="http://schemas.microsoft.com/office/drawing/2014/main" id="{1D6BCF61-AA3A-0A5C-E454-457CF0B7D717}"/>
              </a:ext>
            </a:extLst>
          </p:cNvPr>
          <p:cNvSpPr/>
          <p:nvPr/>
        </p:nvSpPr>
        <p:spPr>
          <a:xfrm>
            <a:off x="0" y="11875"/>
            <a:ext cx="11761964" cy="46313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35E2CDA-ACDD-4BD1-2EF1-DFF4F35129CE}"/>
              </a:ext>
            </a:extLst>
          </p:cNvPr>
          <p:cNvSpPr txBox="1"/>
          <p:nvPr/>
        </p:nvSpPr>
        <p:spPr>
          <a:xfrm>
            <a:off x="168740" y="-3788"/>
            <a:ext cx="3273343" cy="461665"/>
          </a:xfrm>
          <a:prstGeom prst="rect">
            <a:avLst/>
          </a:prstGeom>
          <a:noFill/>
        </p:spPr>
        <p:txBody>
          <a:bodyPr wrap="square" rtlCol="0">
            <a:spAutoFit/>
          </a:bodyPr>
          <a:lstStyle/>
          <a:p>
            <a:r>
              <a:rPr lang="en-US" sz="24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(AI) Generated Art</a:t>
            </a:r>
            <a:endParaRPr lang="id-ID" sz="24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grpSp>
        <p:nvGrpSpPr>
          <p:cNvPr id="28" name="Group 27">
            <a:extLst>
              <a:ext uri="{FF2B5EF4-FFF2-40B4-BE49-F238E27FC236}">
                <a16:creationId xmlns:a16="http://schemas.microsoft.com/office/drawing/2014/main" id="{09157B80-A58C-959E-6FD2-5D925634AB23}"/>
              </a:ext>
            </a:extLst>
          </p:cNvPr>
          <p:cNvGrpSpPr/>
          <p:nvPr/>
        </p:nvGrpSpPr>
        <p:grpSpPr>
          <a:xfrm>
            <a:off x="11642643" y="-16403"/>
            <a:ext cx="549357" cy="6874404"/>
            <a:chOff x="11642643" y="-16403"/>
            <a:chExt cx="549357" cy="6874404"/>
          </a:xfrm>
        </p:grpSpPr>
        <p:graphicFrame>
          <p:nvGraphicFramePr>
            <p:cNvPr id="29" name="Object 28">
              <a:extLst>
                <a:ext uri="{FF2B5EF4-FFF2-40B4-BE49-F238E27FC236}">
                  <a16:creationId xmlns:a16="http://schemas.microsoft.com/office/drawing/2014/main" id="{9307A80C-0F37-606E-94E6-82EA0DC2CD65}"/>
                </a:ext>
              </a:extLst>
            </p:cNvPr>
            <p:cNvGraphicFramePr>
              <a:graphicFrameLocks noChangeAspect="1"/>
            </p:cNvGraphicFramePr>
            <p:nvPr/>
          </p:nvGraphicFramePr>
          <p:xfrm>
            <a:off x="11738658" y="-16403"/>
            <a:ext cx="453342" cy="6874404"/>
          </p:xfrm>
          <a:graphic>
            <a:graphicData uri="http://schemas.openxmlformats.org/presentationml/2006/ole">
              <mc:AlternateContent xmlns:mc="http://schemas.openxmlformats.org/markup-compatibility/2006">
                <mc:Choice xmlns:v="urn:schemas-microsoft-com:vml" Requires="v">
                  <p:oleObj name="Image" r:id="rId3" imgW="1015560" imgH="9714240" progId="Photoshop.Image.13">
                    <p:embed/>
                  </p:oleObj>
                </mc:Choice>
                <mc:Fallback>
                  <p:oleObj name="Image" r:id="rId3" imgW="1015560" imgH="9714240" progId="Photoshop.Image.13">
                    <p:embed/>
                    <p:pic>
                      <p:nvPicPr>
                        <p:cNvPr id="29" name="Object 28">
                          <a:extLst>
                            <a:ext uri="{FF2B5EF4-FFF2-40B4-BE49-F238E27FC236}">
                              <a16:creationId xmlns:a16="http://schemas.microsoft.com/office/drawing/2014/main" id="{9307A80C-0F37-606E-94E6-82EA0DC2CD65}"/>
                            </a:ext>
                          </a:extLst>
                        </p:cNvPr>
                        <p:cNvPicPr/>
                        <p:nvPr/>
                      </p:nvPicPr>
                      <p:blipFill>
                        <a:blip r:embed="rId4"/>
                        <a:stretch>
                          <a:fillRect/>
                        </a:stretch>
                      </p:blipFill>
                      <p:spPr>
                        <a:xfrm>
                          <a:off x="11738658" y="-16403"/>
                          <a:ext cx="453342" cy="6874404"/>
                        </a:xfrm>
                        <a:prstGeom prst="rect">
                          <a:avLst/>
                        </a:prstGeom>
                      </p:spPr>
                    </p:pic>
                  </p:oleObj>
                </mc:Fallback>
              </mc:AlternateContent>
            </a:graphicData>
          </a:graphic>
        </p:graphicFrame>
        <p:sp>
          <p:nvSpPr>
            <p:cNvPr id="30" name="TextBox 29">
              <a:extLst>
                <a:ext uri="{FF2B5EF4-FFF2-40B4-BE49-F238E27FC236}">
                  <a16:creationId xmlns:a16="http://schemas.microsoft.com/office/drawing/2014/main" id="{487C4901-868E-2ED2-F011-AD4C9F4ADD04}"/>
                </a:ext>
              </a:extLst>
            </p:cNvPr>
            <p:cNvSpPr txBox="1"/>
            <p:nvPr/>
          </p:nvSpPr>
          <p:spPr>
            <a:xfrm rot="5400000">
              <a:off x="10541664" y="5277871"/>
              <a:ext cx="2509735" cy="307777"/>
            </a:xfrm>
            <a:prstGeom prst="rect">
              <a:avLst/>
            </a:prstGeom>
            <a:noFill/>
          </p:spPr>
          <p:txBody>
            <a:bodyPr wrap="square" rtlCol="0">
              <a:spAutoFit/>
            </a:bodyPr>
            <a:lstStyle/>
            <a:p>
              <a:pPr algn="r"/>
              <a:r>
                <a:rPr lang="en-US" sz="1400" spc="600" dirty="0" err="1">
                  <a:solidFill>
                    <a:schemeClr val="bg1"/>
                  </a:solidFill>
                  <a:latin typeface="DIN Condensed" panose="02000503030000020004" pitchFamily="2" charset="0"/>
                  <a:ea typeface="Cardo" panose="02020600000000000000" pitchFamily="18" charset="-79"/>
                  <a:cs typeface="Cardo" panose="02020600000000000000" pitchFamily="18" charset="-79"/>
                </a:rPr>
                <a:t>R.Gopakumar</a:t>
              </a:r>
              <a:endParaRPr lang="id-ID" sz="1400" spc="600" dirty="0">
                <a:solidFill>
                  <a:schemeClr val="bg1"/>
                </a:solidFill>
                <a:latin typeface="DIN Condensed" panose="02000503030000020004" pitchFamily="2" charset="0"/>
                <a:ea typeface="Cardo" panose="02020600000000000000" pitchFamily="18" charset="-79"/>
                <a:cs typeface="Cardo" panose="02020600000000000000" pitchFamily="18" charset="-79"/>
              </a:endParaRPr>
            </a:p>
          </p:txBody>
        </p:sp>
      </p:grpSp>
      <p:sp>
        <p:nvSpPr>
          <p:cNvPr id="15" name="TextBox 14">
            <a:extLst>
              <a:ext uri="{FF2B5EF4-FFF2-40B4-BE49-F238E27FC236}">
                <a16:creationId xmlns:a16="http://schemas.microsoft.com/office/drawing/2014/main" id="{DD16C102-172F-DE52-8FA7-DCF00CCDD3E3}"/>
              </a:ext>
            </a:extLst>
          </p:cNvPr>
          <p:cNvSpPr txBox="1"/>
          <p:nvPr/>
        </p:nvSpPr>
        <p:spPr>
          <a:xfrm>
            <a:off x="846666" y="718460"/>
            <a:ext cx="4842641" cy="461665"/>
          </a:xfrm>
          <a:prstGeom prst="rect">
            <a:avLst/>
          </a:prstGeom>
          <a:noFill/>
        </p:spPr>
        <p:txBody>
          <a:bodyPr wrap="square" rtlCol="0">
            <a:spAutoFit/>
          </a:bodyPr>
          <a:lstStyle/>
          <a:p>
            <a:r>
              <a:rPr lang="en-US" sz="2400" b="1" dirty="0">
                <a:solidFill>
                  <a:srgbClr val="303F9F"/>
                </a:solidFill>
                <a:latin typeface="DIN Condensed" panose="02000503030000020004" pitchFamily="2" charset="0"/>
                <a:ea typeface="Cardo" panose="02020600000000000000" pitchFamily="18" charset="-79"/>
                <a:cs typeface="Cardo" panose="02020600000000000000" pitchFamily="18" charset="-79"/>
              </a:rPr>
              <a:t>Between Man and Nature (Details)</a:t>
            </a:r>
            <a:endParaRPr lang="id-ID" sz="2400" b="1" dirty="0">
              <a:solidFill>
                <a:srgbClr val="303F9F"/>
              </a:solidFill>
              <a:latin typeface="DIN Condensed" panose="02000503030000020004" pitchFamily="2" charset="0"/>
              <a:ea typeface="Cardo" panose="02020600000000000000" pitchFamily="18" charset="-79"/>
              <a:cs typeface="Cardo" panose="02020600000000000000" pitchFamily="18" charset="-79"/>
            </a:endParaRPr>
          </a:p>
        </p:txBody>
      </p:sp>
      <p:pic>
        <p:nvPicPr>
          <p:cNvPr id="4" name="Picture 3">
            <a:extLst>
              <a:ext uri="{FF2B5EF4-FFF2-40B4-BE49-F238E27FC236}">
                <a16:creationId xmlns:a16="http://schemas.microsoft.com/office/drawing/2014/main" id="{6255D65E-B347-4D10-5A6F-4BBAEEB0E387}"/>
              </a:ext>
            </a:extLst>
          </p:cNvPr>
          <p:cNvPicPr>
            <a:picLocks noChangeAspect="1"/>
          </p:cNvPicPr>
          <p:nvPr/>
        </p:nvPicPr>
        <p:blipFill>
          <a:blip r:embed="rId5"/>
          <a:stretch>
            <a:fillRect/>
          </a:stretch>
        </p:blipFill>
        <p:spPr>
          <a:xfrm>
            <a:off x="2841811" y="1485633"/>
            <a:ext cx="5190565" cy="4344359"/>
          </a:xfrm>
          <a:prstGeom prst="rect">
            <a:avLst/>
          </a:prstGeom>
        </p:spPr>
      </p:pic>
      <p:sp>
        <p:nvSpPr>
          <p:cNvPr id="5" name="TextBox 4">
            <a:extLst>
              <a:ext uri="{FF2B5EF4-FFF2-40B4-BE49-F238E27FC236}">
                <a16:creationId xmlns:a16="http://schemas.microsoft.com/office/drawing/2014/main" id="{8C6DCEAD-313E-92FA-DAF1-EC3EADEDA166}"/>
              </a:ext>
            </a:extLst>
          </p:cNvPr>
          <p:cNvSpPr txBox="1"/>
          <p:nvPr/>
        </p:nvSpPr>
        <p:spPr>
          <a:xfrm>
            <a:off x="1111624" y="6086206"/>
            <a:ext cx="9457764"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rPr>
              <a:t>This Artificial Intelligence (AI) generated Art created from the great Indian poet </a:t>
            </a: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6"/>
              </a:rPr>
              <a:t>K Satchidanandan's </a:t>
            </a: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rPr>
              <a:t>poem "Birds come after me".</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6" name="TextBox 5">
            <a:extLst>
              <a:ext uri="{FF2B5EF4-FFF2-40B4-BE49-F238E27FC236}">
                <a16:creationId xmlns:a16="http://schemas.microsoft.com/office/drawing/2014/main" id="{09B59782-0487-6E75-5CBC-75CC200CF552}"/>
              </a:ext>
            </a:extLst>
          </p:cNvPr>
          <p:cNvSpPr txBox="1"/>
          <p:nvPr/>
        </p:nvSpPr>
        <p:spPr>
          <a:xfrm>
            <a:off x="3355849" y="6488668"/>
            <a:ext cx="4974335"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7"/>
              </a:rPr>
              <a:t>AI Project details</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Tree>
    <p:extLst>
      <p:ext uri="{BB962C8B-B14F-4D97-AF65-F5344CB8AC3E}">
        <p14:creationId xmlns:p14="http://schemas.microsoft.com/office/powerpoint/2010/main" val="4201930592"/>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0C1CE4-6163-E741-C0F6-1BC0B42B63B8}"/>
              </a:ext>
            </a:extLst>
          </p:cNvPr>
          <p:cNvPicPr>
            <a:picLocks noChangeAspect="1"/>
          </p:cNvPicPr>
          <p:nvPr/>
        </p:nvPicPr>
        <p:blipFill>
          <a:blip r:embed="rId2"/>
          <a:stretch>
            <a:fillRect/>
          </a:stretch>
        </p:blipFill>
        <p:spPr>
          <a:xfrm>
            <a:off x="-1" y="478112"/>
            <a:ext cx="11752730" cy="6379887"/>
          </a:xfrm>
          <a:prstGeom prst="rect">
            <a:avLst/>
          </a:prstGeom>
        </p:spPr>
      </p:pic>
      <p:sp>
        <p:nvSpPr>
          <p:cNvPr id="26" name="Rectangle 25">
            <a:extLst>
              <a:ext uri="{FF2B5EF4-FFF2-40B4-BE49-F238E27FC236}">
                <a16:creationId xmlns:a16="http://schemas.microsoft.com/office/drawing/2014/main" id="{1D6BCF61-AA3A-0A5C-E454-457CF0B7D717}"/>
              </a:ext>
            </a:extLst>
          </p:cNvPr>
          <p:cNvSpPr/>
          <p:nvPr/>
        </p:nvSpPr>
        <p:spPr>
          <a:xfrm>
            <a:off x="0" y="11875"/>
            <a:ext cx="11761964" cy="46313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35E2CDA-ACDD-4BD1-2EF1-DFF4F35129CE}"/>
              </a:ext>
            </a:extLst>
          </p:cNvPr>
          <p:cNvSpPr txBox="1"/>
          <p:nvPr/>
        </p:nvSpPr>
        <p:spPr>
          <a:xfrm>
            <a:off x="168740" y="-3788"/>
            <a:ext cx="3273343" cy="461665"/>
          </a:xfrm>
          <a:prstGeom prst="rect">
            <a:avLst/>
          </a:prstGeom>
          <a:noFill/>
        </p:spPr>
        <p:txBody>
          <a:bodyPr wrap="square" rtlCol="0">
            <a:spAutoFit/>
          </a:bodyPr>
          <a:lstStyle/>
          <a:p>
            <a:r>
              <a:rPr lang="en-US" sz="24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(AI) Generated Art</a:t>
            </a:r>
            <a:endParaRPr lang="id-ID" sz="24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grpSp>
        <p:nvGrpSpPr>
          <p:cNvPr id="28" name="Group 27">
            <a:extLst>
              <a:ext uri="{FF2B5EF4-FFF2-40B4-BE49-F238E27FC236}">
                <a16:creationId xmlns:a16="http://schemas.microsoft.com/office/drawing/2014/main" id="{09157B80-A58C-959E-6FD2-5D925634AB23}"/>
              </a:ext>
            </a:extLst>
          </p:cNvPr>
          <p:cNvGrpSpPr/>
          <p:nvPr/>
        </p:nvGrpSpPr>
        <p:grpSpPr>
          <a:xfrm>
            <a:off x="11642643" y="-16403"/>
            <a:ext cx="549357" cy="6874404"/>
            <a:chOff x="11642643" y="-16403"/>
            <a:chExt cx="549357" cy="6874404"/>
          </a:xfrm>
        </p:grpSpPr>
        <p:graphicFrame>
          <p:nvGraphicFramePr>
            <p:cNvPr id="29" name="Object 28">
              <a:extLst>
                <a:ext uri="{FF2B5EF4-FFF2-40B4-BE49-F238E27FC236}">
                  <a16:creationId xmlns:a16="http://schemas.microsoft.com/office/drawing/2014/main" id="{9307A80C-0F37-606E-94E6-82EA0DC2CD65}"/>
                </a:ext>
              </a:extLst>
            </p:cNvPr>
            <p:cNvGraphicFramePr>
              <a:graphicFrameLocks noChangeAspect="1"/>
            </p:cNvGraphicFramePr>
            <p:nvPr/>
          </p:nvGraphicFramePr>
          <p:xfrm>
            <a:off x="11738658" y="-16403"/>
            <a:ext cx="453342" cy="6874404"/>
          </p:xfrm>
          <a:graphic>
            <a:graphicData uri="http://schemas.openxmlformats.org/presentationml/2006/ole">
              <mc:AlternateContent xmlns:mc="http://schemas.openxmlformats.org/markup-compatibility/2006">
                <mc:Choice xmlns:v="urn:schemas-microsoft-com:vml" Requires="v">
                  <p:oleObj name="Image" r:id="rId3" imgW="1015560" imgH="9714240" progId="Photoshop.Image.13">
                    <p:embed/>
                  </p:oleObj>
                </mc:Choice>
                <mc:Fallback>
                  <p:oleObj name="Image" r:id="rId3" imgW="1015560" imgH="9714240" progId="Photoshop.Image.13">
                    <p:embed/>
                    <p:pic>
                      <p:nvPicPr>
                        <p:cNvPr id="29" name="Object 28">
                          <a:extLst>
                            <a:ext uri="{FF2B5EF4-FFF2-40B4-BE49-F238E27FC236}">
                              <a16:creationId xmlns:a16="http://schemas.microsoft.com/office/drawing/2014/main" id="{9307A80C-0F37-606E-94E6-82EA0DC2CD65}"/>
                            </a:ext>
                          </a:extLst>
                        </p:cNvPr>
                        <p:cNvPicPr/>
                        <p:nvPr/>
                      </p:nvPicPr>
                      <p:blipFill>
                        <a:blip r:embed="rId4"/>
                        <a:stretch>
                          <a:fillRect/>
                        </a:stretch>
                      </p:blipFill>
                      <p:spPr>
                        <a:xfrm>
                          <a:off x="11738658" y="-16403"/>
                          <a:ext cx="453342" cy="6874404"/>
                        </a:xfrm>
                        <a:prstGeom prst="rect">
                          <a:avLst/>
                        </a:prstGeom>
                      </p:spPr>
                    </p:pic>
                  </p:oleObj>
                </mc:Fallback>
              </mc:AlternateContent>
            </a:graphicData>
          </a:graphic>
        </p:graphicFrame>
        <p:sp>
          <p:nvSpPr>
            <p:cNvPr id="30" name="TextBox 29">
              <a:extLst>
                <a:ext uri="{FF2B5EF4-FFF2-40B4-BE49-F238E27FC236}">
                  <a16:creationId xmlns:a16="http://schemas.microsoft.com/office/drawing/2014/main" id="{487C4901-868E-2ED2-F011-AD4C9F4ADD04}"/>
                </a:ext>
              </a:extLst>
            </p:cNvPr>
            <p:cNvSpPr txBox="1"/>
            <p:nvPr/>
          </p:nvSpPr>
          <p:spPr>
            <a:xfrm rot="5400000">
              <a:off x="10541664" y="5277871"/>
              <a:ext cx="2509735" cy="307777"/>
            </a:xfrm>
            <a:prstGeom prst="rect">
              <a:avLst/>
            </a:prstGeom>
            <a:noFill/>
          </p:spPr>
          <p:txBody>
            <a:bodyPr wrap="square" rtlCol="0">
              <a:spAutoFit/>
            </a:bodyPr>
            <a:lstStyle/>
            <a:p>
              <a:pPr algn="r"/>
              <a:r>
                <a:rPr lang="en-US" sz="1400" spc="600" dirty="0" err="1">
                  <a:solidFill>
                    <a:schemeClr val="bg1"/>
                  </a:solidFill>
                  <a:latin typeface="DIN Condensed" panose="02000503030000020004" pitchFamily="2" charset="0"/>
                  <a:ea typeface="Cardo" panose="02020600000000000000" pitchFamily="18" charset="-79"/>
                  <a:cs typeface="Cardo" panose="02020600000000000000" pitchFamily="18" charset="-79"/>
                </a:rPr>
                <a:t>R.Gopakumar</a:t>
              </a:r>
              <a:endParaRPr lang="id-ID" sz="1400" spc="600" dirty="0">
                <a:solidFill>
                  <a:schemeClr val="bg1"/>
                </a:solidFill>
                <a:latin typeface="DIN Condensed" panose="02000503030000020004" pitchFamily="2" charset="0"/>
                <a:ea typeface="Cardo" panose="02020600000000000000" pitchFamily="18" charset="-79"/>
                <a:cs typeface="Cardo" panose="02020600000000000000" pitchFamily="18" charset="-79"/>
              </a:endParaRPr>
            </a:p>
          </p:txBody>
        </p:sp>
      </p:grpSp>
      <p:sp>
        <p:nvSpPr>
          <p:cNvPr id="15" name="TextBox 14">
            <a:extLst>
              <a:ext uri="{FF2B5EF4-FFF2-40B4-BE49-F238E27FC236}">
                <a16:creationId xmlns:a16="http://schemas.microsoft.com/office/drawing/2014/main" id="{DD16C102-172F-DE52-8FA7-DCF00CCDD3E3}"/>
              </a:ext>
            </a:extLst>
          </p:cNvPr>
          <p:cNvSpPr txBox="1"/>
          <p:nvPr/>
        </p:nvSpPr>
        <p:spPr>
          <a:xfrm>
            <a:off x="846666" y="718460"/>
            <a:ext cx="4842641" cy="461665"/>
          </a:xfrm>
          <a:prstGeom prst="rect">
            <a:avLst/>
          </a:prstGeom>
          <a:noFill/>
        </p:spPr>
        <p:txBody>
          <a:bodyPr wrap="square" rtlCol="0">
            <a:spAutoFit/>
          </a:bodyPr>
          <a:lstStyle/>
          <a:p>
            <a:r>
              <a:rPr lang="en-US" sz="2400" b="1" dirty="0">
                <a:solidFill>
                  <a:srgbClr val="303F9F"/>
                </a:solidFill>
                <a:latin typeface="DIN Condensed" panose="02000503030000020004" pitchFamily="2" charset="0"/>
                <a:ea typeface="Cardo" panose="02020600000000000000" pitchFamily="18" charset="-79"/>
                <a:cs typeface="Cardo" panose="02020600000000000000" pitchFamily="18" charset="-79"/>
              </a:rPr>
              <a:t>Dreams and Nightmares (Details)</a:t>
            </a:r>
            <a:endParaRPr lang="id-ID" sz="2400" b="1" dirty="0">
              <a:solidFill>
                <a:srgbClr val="303F9F"/>
              </a:solidFill>
              <a:latin typeface="DIN Condensed" panose="02000503030000020004" pitchFamily="2" charset="0"/>
              <a:ea typeface="Cardo" panose="02020600000000000000" pitchFamily="18" charset="-79"/>
              <a:cs typeface="Cardo" panose="02020600000000000000" pitchFamily="18" charset="-79"/>
            </a:endParaRPr>
          </a:p>
        </p:txBody>
      </p:sp>
      <p:sp>
        <p:nvSpPr>
          <p:cNvPr id="6" name="TextBox 5">
            <a:extLst>
              <a:ext uri="{FF2B5EF4-FFF2-40B4-BE49-F238E27FC236}">
                <a16:creationId xmlns:a16="http://schemas.microsoft.com/office/drawing/2014/main" id="{09B59782-0487-6E75-5CBC-75CC200CF552}"/>
              </a:ext>
            </a:extLst>
          </p:cNvPr>
          <p:cNvSpPr txBox="1"/>
          <p:nvPr/>
        </p:nvSpPr>
        <p:spPr>
          <a:xfrm>
            <a:off x="3355849" y="5888033"/>
            <a:ext cx="4974335"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5"/>
              </a:rPr>
              <a:t>AI Project details</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pic>
        <p:nvPicPr>
          <p:cNvPr id="8" name="Picture 7">
            <a:extLst>
              <a:ext uri="{FF2B5EF4-FFF2-40B4-BE49-F238E27FC236}">
                <a16:creationId xmlns:a16="http://schemas.microsoft.com/office/drawing/2014/main" id="{E7E18FC1-DC28-460C-50B5-27365257A533}"/>
              </a:ext>
            </a:extLst>
          </p:cNvPr>
          <p:cNvPicPr>
            <a:picLocks noChangeAspect="1"/>
          </p:cNvPicPr>
          <p:nvPr/>
        </p:nvPicPr>
        <p:blipFill>
          <a:blip r:embed="rId6"/>
          <a:stretch>
            <a:fillRect/>
          </a:stretch>
        </p:blipFill>
        <p:spPr>
          <a:xfrm>
            <a:off x="928151" y="1426518"/>
            <a:ext cx="9928108" cy="4176423"/>
          </a:xfrm>
          <a:prstGeom prst="rect">
            <a:avLst/>
          </a:prstGeom>
        </p:spPr>
      </p:pic>
    </p:spTree>
    <p:extLst>
      <p:ext uri="{BB962C8B-B14F-4D97-AF65-F5344CB8AC3E}">
        <p14:creationId xmlns:p14="http://schemas.microsoft.com/office/powerpoint/2010/main" val="1057313910"/>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0C1CE4-6163-E741-C0F6-1BC0B42B63B8}"/>
              </a:ext>
            </a:extLst>
          </p:cNvPr>
          <p:cNvPicPr>
            <a:picLocks noChangeAspect="1"/>
          </p:cNvPicPr>
          <p:nvPr/>
        </p:nvPicPr>
        <p:blipFill>
          <a:blip r:embed="rId2"/>
          <a:stretch>
            <a:fillRect/>
          </a:stretch>
        </p:blipFill>
        <p:spPr>
          <a:xfrm>
            <a:off x="-1" y="478112"/>
            <a:ext cx="11752730" cy="6379887"/>
          </a:xfrm>
          <a:prstGeom prst="rect">
            <a:avLst/>
          </a:prstGeom>
        </p:spPr>
      </p:pic>
      <p:sp>
        <p:nvSpPr>
          <p:cNvPr id="26" name="Rectangle 25">
            <a:extLst>
              <a:ext uri="{FF2B5EF4-FFF2-40B4-BE49-F238E27FC236}">
                <a16:creationId xmlns:a16="http://schemas.microsoft.com/office/drawing/2014/main" id="{1D6BCF61-AA3A-0A5C-E454-457CF0B7D717}"/>
              </a:ext>
            </a:extLst>
          </p:cNvPr>
          <p:cNvSpPr/>
          <p:nvPr/>
        </p:nvSpPr>
        <p:spPr>
          <a:xfrm>
            <a:off x="0" y="11875"/>
            <a:ext cx="11761964" cy="46313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35E2CDA-ACDD-4BD1-2EF1-DFF4F35129CE}"/>
              </a:ext>
            </a:extLst>
          </p:cNvPr>
          <p:cNvSpPr txBox="1"/>
          <p:nvPr/>
        </p:nvSpPr>
        <p:spPr>
          <a:xfrm>
            <a:off x="168740" y="-3788"/>
            <a:ext cx="3273343" cy="461665"/>
          </a:xfrm>
          <a:prstGeom prst="rect">
            <a:avLst/>
          </a:prstGeom>
          <a:noFill/>
        </p:spPr>
        <p:txBody>
          <a:bodyPr wrap="square" rtlCol="0">
            <a:spAutoFit/>
          </a:bodyPr>
          <a:lstStyle/>
          <a:p>
            <a:r>
              <a:rPr lang="en-US" sz="24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(AI) Generated Art</a:t>
            </a:r>
            <a:endParaRPr lang="id-ID" sz="24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grpSp>
        <p:nvGrpSpPr>
          <p:cNvPr id="28" name="Group 27">
            <a:extLst>
              <a:ext uri="{FF2B5EF4-FFF2-40B4-BE49-F238E27FC236}">
                <a16:creationId xmlns:a16="http://schemas.microsoft.com/office/drawing/2014/main" id="{09157B80-A58C-959E-6FD2-5D925634AB23}"/>
              </a:ext>
            </a:extLst>
          </p:cNvPr>
          <p:cNvGrpSpPr/>
          <p:nvPr/>
        </p:nvGrpSpPr>
        <p:grpSpPr>
          <a:xfrm>
            <a:off x="11642643" y="-16403"/>
            <a:ext cx="549357" cy="6874404"/>
            <a:chOff x="11642643" y="-16403"/>
            <a:chExt cx="549357" cy="6874404"/>
          </a:xfrm>
        </p:grpSpPr>
        <p:graphicFrame>
          <p:nvGraphicFramePr>
            <p:cNvPr id="29" name="Object 28">
              <a:extLst>
                <a:ext uri="{FF2B5EF4-FFF2-40B4-BE49-F238E27FC236}">
                  <a16:creationId xmlns:a16="http://schemas.microsoft.com/office/drawing/2014/main" id="{9307A80C-0F37-606E-94E6-82EA0DC2CD65}"/>
                </a:ext>
              </a:extLst>
            </p:cNvPr>
            <p:cNvGraphicFramePr>
              <a:graphicFrameLocks noChangeAspect="1"/>
            </p:cNvGraphicFramePr>
            <p:nvPr/>
          </p:nvGraphicFramePr>
          <p:xfrm>
            <a:off x="11738658" y="-16403"/>
            <a:ext cx="453342" cy="6874404"/>
          </p:xfrm>
          <a:graphic>
            <a:graphicData uri="http://schemas.openxmlformats.org/presentationml/2006/ole">
              <mc:AlternateContent xmlns:mc="http://schemas.openxmlformats.org/markup-compatibility/2006">
                <mc:Choice xmlns:v="urn:schemas-microsoft-com:vml" Requires="v">
                  <p:oleObj name="Image" r:id="rId3" imgW="1015560" imgH="9714240" progId="Photoshop.Image.13">
                    <p:embed/>
                  </p:oleObj>
                </mc:Choice>
                <mc:Fallback>
                  <p:oleObj name="Image" r:id="rId3" imgW="1015560" imgH="9714240" progId="Photoshop.Image.13">
                    <p:embed/>
                    <p:pic>
                      <p:nvPicPr>
                        <p:cNvPr id="29" name="Object 28">
                          <a:extLst>
                            <a:ext uri="{FF2B5EF4-FFF2-40B4-BE49-F238E27FC236}">
                              <a16:creationId xmlns:a16="http://schemas.microsoft.com/office/drawing/2014/main" id="{9307A80C-0F37-606E-94E6-82EA0DC2CD65}"/>
                            </a:ext>
                          </a:extLst>
                        </p:cNvPr>
                        <p:cNvPicPr/>
                        <p:nvPr/>
                      </p:nvPicPr>
                      <p:blipFill>
                        <a:blip r:embed="rId4"/>
                        <a:stretch>
                          <a:fillRect/>
                        </a:stretch>
                      </p:blipFill>
                      <p:spPr>
                        <a:xfrm>
                          <a:off x="11738658" y="-16403"/>
                          <a:ext cx="453342" cy="6874404"/>
                        </a:xfrm>
                        <a:prstGeom prst="rect">
                          <a:avLst/>
                        </a:prstGeom>
                      </p:spPr>
                    </p:pic>
                  </p:oleObj>
                </mc:Fallback>
              </mc:AlternateContent>
            </a:graphicData>
          </a:graphic>
        </p:graphicFrame>
        <p:sp>
          <p:nvSpPr>
            <p:cNvPr id="30" name="TextBox 29">
              <a:extLst>
                <a:ext uri="{FF2B5EF4-FFF2-40B4-BE49-F238E27FC236}">
                  <a16:creationId xmlns:a16="http://schemas.microsoft.com/office/drawing/2014/main" id="{487C4901-868E-2ED2-F011-AD4C9F4ADD04}"/>
                </a:ext>
              </a:extLst>
            </p:cNvPr>
            <p:cNvSpPr txBox="1"/>
            <p:nvPr/>
          </p:nvSpPr>
          <p:spPr>
            <a:xfrm rot="5400000">
              <a:off x="10541664" y="5277871"/>
              <a:ext cx="2509735" cy="307777"/>
            </a:xfrm>
            <a:prstGeom prst="rect">
              <a:avLst/>
            </a:prstGeom>
            <a:noFill/>
          </p:spPr>
          <p:txBody>
            <a:bodyPr wrap="square" rtlCol="0">
              <a:spAutoFit/>
            </a:bodyPr>
            <a:lstStyle/>
            <a:p>
              <a:pPr algn="r"/>
              <a:r>
                <a:rPr lang="en-US" sz="1400" spc="600" dirty="0" err="1">
                  <a:solidFill>
                    <a:schemeClr val="bg1"/>
                  </a:solidFill>
                  <a:latin typeface="DIN Condensed" panose="02000503030000020004" pitchFamily="2" charset="0"/>
                  <a:ea typeface="Cardo" panose="02020600000000000000" pitchFamily="18" charset="-79"/>
                  <a:cs typeface="Cardo" panose="02020600000000000000" pitchFamily="18" charset="-79"/>
                </a:rPr>
                <a:t>R.Gopakumar</a:t>
              </a:r>
              <a:endParaRPr lang="id-ID" sz="1400" spc="600" dirty="0">
                <a:solidFill>
                  <a:schemeClr val="bg1"/>
                </a:solidFill>
                <a:latin typeface="DIN Condensed" panose="02000503030000020004" pitchFamily="2" charset="0"/>
                <a:ea typeface="Cardo" panose="02020600000000000000" pitchFamily="18" charset="-79"/>
                <a:cs typeface="Cardo" panose="02020600000000000000" pitchFamily="18" charset="-79"/>
              </a:endParaRPr>
            </a:p>
          </p:txBody>
        </p:sp>
      </p:grpSp>
      <p:sp>
        <p:nvSpPr>
          <p:cNvPr id="15" name="TextBox 14">
            <a:extLst>
              <a:ext uri="{FF2B5EF4-FFF2-40B4-BE49-F238E27FC236}">
                <a16:creationId xmlns:a16="http://schemas.microsoft.com/office/drawing/2014/main" id="{DD16C102-172F-DE52-8FA7-DCF00CCDD3E3}"/>
              </a:ext>
            </a:extLst>
          </p:cNvPr>
          <p:cNvSpPr txBox="1"/>
          <p:nvPr/>
        </p:nvSpPr>
        <p:spPr>
          <a:xfrm>
            <a:off x="846666" y="718460"/>
            <a:ext cx="4842641" cy="461665"/>
          </a:xfrm>
          <a:prstGeom prst="rect">
            <a:avLst/>
          </a:prstGeom>
          <a:noFill/>
        </p:spPr>
        <p:txBody>
          <a:bodyPr wrap="square" rtlCol="0">
            <a:spAutoFit/>
          </a:bodyPr>
          <a:lstStyle/>
          <a:p>
            <a:r>
              <a:rPr lang="en-US" sz="2400" b="1" dirty="0">
                <a:solidFill>
                  <a:srgbClr val="303F9F"/>
                </a:solidFill>
                <a:latin typeface="DIN Condensed" panose="02000503030000020004" pitchFamily="2" charset="0"/>
                <a:ea typeface="Cardo" panose="02020600000000000000" pitchFamily="18" charset="-79"/>
                <a:cs typeface="Cardo" panose="02020600000000000000" pitchFamily="18" charset="-79"/>
              </a:rPr>
              <a:t>Echoes of Vanishing</a:t>
            </a:r>
            <a:endParaRPr lang="id-ID" sz="2400" b="1" dirty="0">
              <a:solidFill>
                <a:srgbClr val="303F9F"/>
              </a:solidFill>
              <a:latin typeface="DIN Condensed" panose="02000503030000020004" pitchFamily="2" charset="0"/>
              <a:ea typeface="Cardo" panose="02020600000000000000" pitchFamily="18" charset="-79"/>
              <a:cs typeface="Cardo" panose="02020600000000000000" pitchFamily="18" charset="-79"/>
            </a:endParaRPr>
          </a:p>
        </p:txBody>
      </p:sp>
      <p:sp>
        <p:nvSpPr>
          <p:cNvPr id="6" name="TextBox 5">
            <a:extLst>
              <a:ext uri="{FF2B5EF4-FFF2-40B4-BE49-F238E27FC236}">
                <a16:creationId xmlns:a16="http://schemas.microsoft.com/office/drawing/2014/main" id="{09B59782-0487-6E75-5CBC-75CC200CF552}"/>
              </a:ext>
            </a:extLst>
          </p:cNvPr>
          <p:cNvSpPr txBox="1"/>
          <p:nvPr/>
        </p:nvSpPr>
        <p:spPr>
          <a:xfrm>
            <a:off x="3355849" y="5888033"/>
            <a:ext cx="4974335"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5"/>
              </a:rPr>
              <a:t>AI Project details</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pic>
        <p:nvPicPr>
          <p:cNvPr id="1026" name="Picture 2" descr="May be a doodle of heart">
            <a:extLst>
              <a:ext uri="{FF2B5EF4-FFF2-40B4-BE49-F238E27FC236}">
                <a16:creationId xmlns:a16="http://schemas.microsoft.com/office/drawing/2014/main" id="{328A1C52-A278-4023-3917-42EADEB643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9173" y="1331842"/>
            <a:ext cx="7949236" cy="4472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235809"/>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0C1CE4-6163-E741-C0F6-1BC0B42B63B8}"/>
              </a:ext>
            </a:extLst>
          </p:cNvPr>
          <p:cNvPicPr>
            <a:picLocks noChangeAspect="1"/>
          </p:cNvPicPr>
          <p:nvPr/>
        </p:nvPicPr>
        <p:blipFill>
          <a:blip r:embed="rId2"/>
          <a:stretch>
            <a:fillRect/>
          </a:stretch>
        </p:blipFill>
        <p:spPr>
          <a:xfrm>
            <a:off x="-1" y="478112"/>
            <a:ext cx="11752730" cy="6379887"/>
          </a:xfrm>
          <a:prstGeom prst="rect">
            <a:avLst/>
          </a:prstGeom>
        </p:spPr>
      </p:pic>
      <p:sp>
        <p:nvSpPr>
          <p:cNvPr id="26" name="Rectangle 25">
            <a:extLst>
              <a:ext uri="{FF2B5EF4-FFF2-40B4-BE49-F238E27FC236}">
                <a16:creationId xmlns:a16="http://schemas.microsoft.com/office/drawing/2014/main" id="{1D6BCF61-AA3A-0A5C-E454-457CF0B7D717}"/>
              </a:ext>
            </a:extLst>
          </p:cNvPr>
          <p:cNvSpPr/>
          <p:nvPr/>
        </p:nvSpPr>
        <p:spPr>
          <a:xfrm>
            <a:off x="0" y="11875"/>
            <a:ext cx="11761964" cy="46313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35E2CDA-ACDD-4BD1-2EF1-DFF4F35129CE}"/>
              </a:ext>
            </a:extLst>
          </p:cNvPr>
          <p:cNvSpPr txBox="1"/>
          <p:nvPr/>
        </p:nvSpPr>
        <p:spPr>
          <a:xfrm>
            <a:off x="168740" y="-3788"/>
            <a:ext cx="3273343" cy="461665"/>
          </a:xfrm>
          <a:prstGeom prst="rect">
            <a:avLst/>
          </a:prstGeom>
          <a:noFill/>
        </p:spPr>
        <p:txBody>
          <a:bodyPr wrap="square" rtlCol="0">
            <a:spAutoFit/>
          </a:bodyPr>
          <a:lstStyle/>
          <a:p>
            <a:r>
              <a:rPr lang="en-US" sz="24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(AI) Generated Art</a:t>
            </a:r>
            <a:endParaRPr lang="id-ID" sz="24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grpSp>
        <p:nvGrpSpPr>
          <p:cNvPr id="28" name="Group 27">
            <a:extLst>
              <a:ext uri="{FF2B5EF4-FFF2-40B4-BE49-F238E27FC236}">
                <a16:creationId xmlns:a16="http://schemas.microsoft.com/office/drawing/2014/main" id="{09157B80-A58C-959E-6FD2-5D925634AB23}"/>
              </a:ext>
            </a:extLst>
          </p:cNvPr>
          <p:cNvGrpSpPr/>
          <p:nvPr/>
        </p:nvGrpSpPr>
        <p:grpSpPr>
          <a:xfrm>
            <a:off x="11642643" y="-16403"/>
            <a:ext cx="549357" cy="6874404"/>
            <a:chOff x="11642643" y="-16403"/>
            <a:chExt cx="549357" cy="6874404"/>
          </a:xfrm>
        </p:grpSpPr>
        <p:graphicFrame>
          <p:nvGraphicFramePr>
            <p:cNvPr id="29" name="Object 28">
              <a:extLst>
                <a:ext uri="{FF2B5EF4-FFF2-40B4-BE49-F238E27FC236}">
                  <a16:creationId xmlns:a16="http://schemas.microsoft.com/office/drawing/2014/main" id="{9307A80C-0F37-606E-94E6-82EA0DC2CD65}"/>
                </a:ext>
              </a:extLst>
            </p:cNvPr>
            <p:cNvGraphicFramePr>
              <a:graphicFrameLocks noChangeAspect="1"/>
            </p:cNvGraphicFramePr>
            <p:nvPr/>
          </p:nvGraphicFramePr>
          <p:xfrm>
            <a:off x="11738658" y="-16403"/>
            <a:ext cx="453342" cy="6874404"/>
          </p:xfrm>
          <a:graphic>
            <a:graphicData uri="http://schemas.openxmlformats.org/presentationml/2006/ole">
              <mc:AlternateContent xmlns:mc="http://schemas.openxmlformats.org/markup-compatibility/2006">
                <mc:Choice xmlns:v="urn:schemas-microsoft-com:vml" Requires="v">
                  <p:oleObj name="Image" r:id="rId3" imgW="1015560" imgH="9714240" progId="Photoshop.Image.13">
                    <p:embed/>
                  </p:oleObj>
                </mc:Choice>
                <mc:Fallback>
                  <p:oleObj name="Image" r:id="rId3" imgW="1015560" imgH="9714240" progId="Photoshop.Image.13">
                    <p:embed/>
                    <p:pic>
                      <p:nvPicPr>
                        <p:cNvPr id="29" name="Object 28">
                          <a:extLst>
                            <a:ext uri="{FF2B5EF4-FFF2-40B4-BE49-F238E27FC236}">
                              <a16:creationId xmlns:a16="http://schemas.microsoft.com/office/drawing/2014/main" id="{9307A80C-0F37-606E-94E6-82EA0DC2CD65}"/>
                            </a:ext>
                          </a:extLst>
                        </p:cNvPr>
                        <p:cNvPicPr/>
                        <p:nvPr/>
                      </p:nvPicPr>
                      <p:blipFill>
                        <a:blip r:embed="rId4"/>
                        <a:stretch>
                          <a:fillRect/>
                        </a:stretch>
                      </p:blipFill>
                      <p:spPr>
                        <a:xfrm>
                          <a:off x="11738658" y="-16403"/>
                          <a:ext cx="453342" cy="6874404"/>
                        </a:xfrm>
                        <a:prstGeom prst="rect">
                          <a:avLst/>
                        </a:prstGeom>
                      </p:spPr>
                    </p:pic>
                  </p:oleObj>
                </mc:Fallback>
              </mc:AlternateContent>
            </a:graphicData>
          </a:graphic>
        </p:graphicFrame>
        <p:sp>
          <p:nvSpPr>
            <p:cNvPr id="30" name="TextBox 29">
              <a:extLst>
                <a:ext uri="{FF2B5EF4-FFF2-40B4-BE49-F238E27FC236}">
                  <a16:creationId xmlns:a16="http://schemas.microsoft.com/office/drawing/2014/main" id="{487C4901-868E-2ED2-F011-AD4C9F4ADD04}"/>
                </a:ext>
              </a:extLst>
            </p:cNvPr>
            <p:cNvSpPr txBox="1"/>
            <p:nvPr/>
          </p:nvSpPr>
          <p:spPr>
            <a:xfrm rot="5400000">
              <a:off x="10541664" y="5277871"/>
              <a:ext cx="2509735" cy="307777"/>
            </a:xfrm>
            <a:prstGeom prst="rect">
              <a:avLst/>
            </a:prstGeom>
            <a:noFill/>
          </p:spPr>
          <p:txBody>
            <a:bodyPr wrap="square" rtlCol="0">
              <a:spAutoFit/>
            </a:bodyPr>
            <a:lstStyle/>
            <a:p>
              <a:pPr algn="r"/>
              <a:r>
                <a:rPr lang="en-US" sz="1400" spc="600" dirty="0" err="1">
                  <a:solidFill>
                    <a:schemeClr val="bg1"/>
                  </a:solidFill>
                  <a:latin typeface="DIN Condensed" panose="02000503030000020004" pitchFamily="2" charset="0"/>
                  <a:ea typeface="Cardo" panose="02020600000000000000" pitchFamily="18" charset="-79"/>
                  <a:cs typeface="Cardo" panose="02020600000000000000" pitchFamily="18" charset="-79"/>
                </a:rPr>
                <a:t>R.Gopakumar</a:t>
              </a:r>
              <a:endParaRPr lang="id-ID" sz="1400" spc="600" dirty="0">
                <a:solidFill>
                  <a:schemeClr val="bg1"/>
                </a:solidFill>
                <a:latin typeface="DIN Condensed" panose="02000503030000020004" pitchFamily="2" charset="0"/>
                <a:ea typeface="Cardo" panose="02020600000000000000" pitchFamily="18" charset="-79"/>
                <a:cs typeface="Cardo" panose="02020600000000000000" pitchFamily="18" charset="-79"/>
              </a:endParaRPr>
            </a:p>
          </p:txBody>
        </p:sp>
      </p:grpSp>
      <p:sp>
        <p:nvSpPr>
          <p:cNvPr id="15" name="TextBox 14">
            <a:extLst>
              <a:ext uri="{FF2B5EF4-FFF2-40B4-BE49-F238E27FC236}">
                <a16:creationId xmlns:a16="http://schemas.microsoft.com/office/drawing/2014/main" id="{DD16C102-172F-DE52-8FA7-DCF00CCDD3E3}"/>
              </a:ext>
            </a:extLst>
          </p:cNvPr>
          <p:cNvSpPr txBox="1"/>
          <p:nvPr/>
        </p:nvSpPr>
        <p:spPr>
          <a:xfrm>
            <a:off x="846666" y="718460"/>
            <a:ext cx="4842641" cy="461665"/>
          </a:xfrm>
          <a:prstGeom prst="rect">
            <a:avLst/>
          </a:prstGeom>
          <a:noFill/>
        </p:spPr>
        <p:txBody>
          <a:bodyPr wrap="square" rtlCol="0">
            <a:spAutoFit/>
          </a:bodyPr>
          <a:lstStyle/>
          <a:p>
            <a:r>
              <a:rPr lang="en-US" sz="2400" b="1" dirty="0">
                <a:solidFill>
                  <a:srgbClr val="303F9F"/>
                </a:solidFill>
                <a:latin typeface="DIN Condensed" panose="02000503030000020004" pitchFamily="2" charset="0"/>
                <a:ea typeface="Cardo" panose="02020600000000000000" pitchFamily="18" charset="-79"/>
                <a:cs typeface="Cardo" panose="02020600000000000000" pitchFamily="18" charset="-79"/>
              </a:rPr>
              <a:t>Artificial Fog Series</a:t>
            </a:r>
            <a:endParaRPr lang="id-ID" sz="2400" b="1" dirty="0">
              <a:solidFill>
                <a:srgbClr val="303F9F"/>
              </a:solidFill>
              <a:latin typeface="DIN Condensed" panose="02000503030000020004" pitchFamily="2" charset="0"/>
              <a:ea typeface="Cardo" panose="02020600000000000000" pitchFamily="18" charset="-79"/>
              <a:cs typeface="Cardo" panose="02020600000000000000" pitchFamily="18" charset="-79"/>
            </a:endParaRPr>
          </a:p>
        </p:txBody>
      </p:sp>
      <p:sp>
        <p:nvSpPr>
          <p:cNvPr id="6" name="TextBox 5">
            <a:extLst>
              <a:ext uri="{FF2B5EF4-FFF2-40B4-BE49-F238E27FC236}">
                <a16:creationId xmlns:a16="http://schemas.microsoft.com/office/drawing/2014/main" id="{09B59782-0487-6E75-5CBC-75CC200CF552}"/>
              </a:ext>
            </a:extLst>
          </p:cNvPr>
          <p:cNvSpPr txBox="1"/>
          <p:nvPr/>
        </p:nvSpPr>
        <p:spPr>
          <a:xfrm>
            <a:off x="3355849" y="5888033"/>
            <a:ext cx="4974335"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5"/>
              </a:rPr>
              <a:t>AI Project details</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pic>
        <p:nvPicPr>
          <p:cNvPr id="5" name="Picture 4" descr="A close-up of a lungs&#10;&#10;Description automatically generated">
            <a:extLst>
              <a:ext uri="{FF2B5EF4-FFF2-40B4-BE49-F238E27FC236}">
                <a16:creationId xmlns:a16="http://schemas.microsoft.com/office/drawing/2014/main" id="{80F36679-D9F4-5635-86B1-AA21AD4AF2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9469" y="1306664"/>
            <a:ext cx="8507769" cy="4487848"/>
          </a:xfrm>
          <a:prstGeom prst="rect">
            <a:avLst/>
          </a:prstGeom>
        </p:spPr>
      </p:pic>
    </p:spTree>
    <p:extLst>
      <p:ext uri="{BB962C8B-B14F-4D97-AF65-F5344CB8AC3E}">
        <p14:creationId xmlns:p14="http://schemas.microsoft.com/office/powerpoint/2010/main" val="1211555463"/>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0C1CE4-6163-E741-C0F6-1BC0B42B63B8}"/>
              </a:ext>
            </a:extLst>
          </p:cNvPr>
          <p:cNvPicPr>
            <a:picLocks noChangeAspect="1"/>
          </p:cNvPicPr>
          <p:nvPr/>
        </p:nvPicPr>
        <p:blipFill>
          <a:blip r:embed="rId2"/>
          <a:stretch>
            <a:fillRect/>
          </a:stretch>
        </p:blipFill>
        <p:spPr>
          <a:xfrm>
            <a:off x="-1" y="478112"/>
            <a:ext cx="11752730" cy="6379887"/>
          </a:xfrm>
          <a:prstGeom prst="rect">
            <a:avLst/>
          </a:prstGeom>
        </p:spPr>
      </p:pic>
      <p:sp>
        <p:nvSpPr>
          <p:cNvPr id="26" name="Rectangle 25">
            <a:extLst>
              <a:ext uri="{FF2B5EF4-FFF2-40B4-BE49-F238E27FC236}">
                <a16:creationId xmlns:a16="http://schemas.microsoft.com/office/drawing/2014/main" id="{1D6BCF61-AA3A-0A5C-E454-457CF0B7D717}"/>
              </a:ext>
            </a:extLst>
          </p:cNvPr>
          <p:cNvSpPr/>
          <p:nvPr/>
        </p:nvSpPr>
        <p:spPr>
          <a:xfrm>
            <a:off x="0" y="11875"/>
            <a:ext cx="11761964" cy="46313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35E2CDA-ACDD-4BD1-2EF1-DFF4F35129CE}"/>
              </a:ext>
            </a:extLst>
          </p:cNvPr>
          <p:cNvSpPr txBox="1"/>
          <p:nvPr/>
        </p:nvSpPr>
        <p:spPr>
          <a:xfrm>
            <a:off x="168740" y="-3788"/>
            <a:ext cx="3273343" cy="461665"/>
          </a:xfrm>
          <a:prstGeom prst="rect">
            <a:avLst/>
          </a:prstGeom>
          <a:noFill/>
        </p:spPr>
        <p:txBody>
          <a:bodyPr wrap="square" rtlCol="0">
            <a:spAutoFit/>
          </a:bodyPr>
          <a:lstStyle/>
          <a:p>
            <a:r>
              <a:rPr lang="en-US" sz="24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(AI) Generated Art</a:t>
            </a:r>
            <a:endParaRPr lang="id-ID" sz="24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grpSp>
        <p:nvGrpSpPr>
          <p:cNvPr id="28" name="Group 27">
            <a:extLst>
              <a:ext uri="{FF2B5EF4-FFF2-40B4-BE49-F238E27FC236}">
                <a16:creationId xmlns:a16="http://schemas.microsoft.com/office/drawing/2014/main" id="{09157B80-A58C-959E-6FD2-5D925634AB23}"/>
              </a:ext>
            </a:extLst>
          </p:cNvPr>
          <p:cNvGrpSpPr/>
          <p:nvPr/>
        </p:nvGrpSpPr>
        <p:grpSpPr>
          <a:xfrm>
            <a:off x="11642643" y="-16403"/>
            <a:ext cx="549357" cy="6874404"/>
            <a:chOff x="11642643" y="-16403"/>
            <a:chExt cx="549357" cy="6874404"/>
          </a:xfrm>
        </p:grpSpPr>
        <p:graphicFrame>
          <p:nvGraphicFramePr>
            <p:cNvPr id="29" name="Object 28">
              <a:extLst>
                <a:ext uri="{FF2B5EF4-FFF2-40B4-BE49-F238E27FC236}">
                  <a16:creationId xmlns:a16="http://schemas.microsoft.com/office/drawing/2014/main" id="{9307A80C-0F37-606E-94E6-82EA0DC2CD65}"/>
                </a:ext>
              </a:extLst>
            </p:cNvPr>
            <p:cNvGraphicFramePr>
              <a:graphicFrameLocks noChangeAspect="1"/>
            </p:cNvGraphicFramePr>
            <p:nvPr/>
          </p:nvGraphicFramePr>
          <p:xfrm>
            <a:off x="11738658" y="-16403"/>
            <a:ext cx="453342" cy="6874404"/>
          </p:xfrm>
          <a:graphic>
            <a:graphicData uri="http://schemas.openxmlformats.org/presentationml/2006/ole">
              <mc:AlternateContent xmlns:mc="http://schemas.openxmlformats.org/markup-compatibility/2006">
                <mc:Choice xmlns:v="urn:schemas-microsoft-com:vml" Requires="v">
                  <p:oleObj name="Image" r:id="rId3" imgW="1015560" imgH="9714240" progId="Photoshop.Image.13">
                    <p:embed/>
                  </p:oleObj>
                </mc:Choice>
                <mc:Fallback>
                  <p:oleObj name="Image" r:id="rId3" imgW="1015560" imgH="9714240" progId="Photoshop.Image.13">
                    <p:embed/>
                    <p:pic>
                      <p:nvPicPr>
                        <p:cNvPr id="29" name="Object 28">
                          <a:extLst>
                            <a:ext uri="{FF2B5EF4-FFF2-40B4-BE49-F238E27FC236}">
                              <a16:creationId xmlns:a16="http://schemas.microsoft.com/office/drawing/2014/main" id="{9307A80C-0F37-606E-94E6-82EA0DC2CD65}"/>
                            </a:ext>
                          </a:extLst>
                        </p:cNvPr>
                        <p:cNvPicPr/>
                        <p:nvPr/>
                      </p:nvPicPr>
                      <p:blipFill>
                        <a:blip r:embed="rId4"/>
                        <a:stretch>
                          <a:fillRect/>
                        </a:stretch>
                      </p:blipFill>
                      <p:spPr>
                        <a:xfrm>
                          <a:off x="11738658" y="-16403"/>
                          <a:ext cx="453342" cy="6874404"/>
                        </a:xfrm>
                        <a:prstGeom prst="rect">
                          <a:avLst/>
                        </a:prstGeom>
                      </p:spPr>
                    </p:pic>
                  </p:oleObj>
                </mc:Fallback>
              </mc:AlternateContent>
            </a:graphicData>
          </a:graphic>
        </p:graphicFrame>
        <p:sp>
          <p:nvSpPr>
            <p:cNvPr id="30" name="TextBox 29">
              <a:extLst>
                <a:ext uri="{FF2B5EF4-FFF2-40B4-BE49-F238E27FC236}">
                  <a16:creationId xmlns:a16="http://schemas.microsoft.com/office/drawing/2014/main" id="{487C4901-868E-2ED2-F011-AD4C9F4ADD04}"/>
                </a:ext>
              </a:extLst>
            </p:cNvPr>
            <p:cNvSpPr txBox="1"/>
            <p:nvPr/>
          </p:nvSpPr>
          <p:spPr>
            <a:xfrm rot="5400000">
              <a:off x="10541664" y="5277871"/>
              <a:ext cx="2509735" cy="307777"/>
            </a:xfrm>
            <a:prstGeom prst="rect">
              <a:avLst/>
            </a:prstGeom>
            <a:noFill/>
          </p:spPr>
          <p:txBody>
            <a:bodyPr wrap="square" rtlCol="0">
              <a:spAutoFit/>
            </a:bodyPr>
            <a:lstStyle/>
            <a:p>
              <a:pPr algn="r"/>
              <a:r>
                <a:rPr lang="en-US" sz="1400" spc="600" dirty="0" err="1">
                  <a:solidFill>
                    <a:schemeClr val="bg1"/>
                  </a:solidFill>
                  <a:latin typeface="DIN Condensed" panose="02000503030000020004" pitchFamily="2" charset="0"/>
                  <a:ea typeface="Cardo" panose="02020600000000000000" pitchFamily="18" charset="-79"/>
                  <a:cs typeface="Cardo" panose="02020600000000000000" pitchFamily="18" charset="-79"/>
                </a:rPr>
                <a:t>R.Gopakumar</a:t>
              </a:r>
              <a:endParaRPr lang="id-ID" sz="1400" spc="600" dirty="0">
                <a:solidFill>
                  <a:schemeClr val="bg1"/>
                </a:solidFill>
                <a:latin typeface="DIN Condensed" panose="02000503030000020004" pitchFamily="2" charset="0"/>
                <a:ea typeface="Cardo" panose="02020600000000000000" pitchFamily="18" charset="-79"/>
                <a:cs typeface="Cardo" panose="02020600000000000000" pitchFamily="18" charset="-79"/>
              </a:endParaRPr>
            </a:p>
          </p:txBody>
        </p:sp>
      </p:grpSp>
      <p:sp>
        <p:nvSpPr>
          <p:cNvPr id="15" name="TextBox 14">
            <a:extLst>
              <a:ext uri="{FF2B5EF4-FFF2-40B4-BE49-F238E27FC236}">
                <a16:creationId xmlns:a16="http://schemas.microsoft.com/office/drawing/2014/main" id="{DD16C102-172F-DE52-8FA7-DCF00CCDD3E3}"/>
              </a:ext>
            </a:extLst>
          </p:cNvPr>
          <p:cNvSpPr txBox="1"/>
          <p:nvPr/>
        </p:nvSpPr>
        <p:spPr>
          <a:xfrm>
            <a:off x="846666" y="718460"/>
            <a:ext cx="4842641" cy="461665"/>
          </a:xfrm>
          <a:prstGeom prst="rect">
            <a:avLst/>
          </a:prstGeom>
          <a:noFill/>
        </p:spPr>
        <p:txBody>
          <a:bodyPr wrap="square" rtlCol="0">
            <a:spAutoFit/>
          </a:bodyPr>
          <a:lstStyle/>
          <a:p>
            <a:r>
              <a:rPr lang="en-US" sz="2400" b="1" dirty="0">
                <a:solidFill>
                  <a:srgbClr val="303F9F"/>
                </a:solidFill>
                <a:latin typeface="DIN Condensed" panose="02000503030000020004" pitchFamily="2" charset="0"/>
                <a:ea typeface="Cardo" panose="02020600000000000000" pitchFamily="18" charset="-79"/>
                <a:cs typeface="Cardo" panose="02020600000000000000" pitchFamily="18" charset="-79"/>
              </a:rPr>
              <a:t>The Unveiling of Truth</a:t>
            </a:r>
            <a:endParaRPr lang="id-ID" sz="2400" b="1" dirty="0">
              <a:solidFill>
                <a:srgbClr val="303F9F"/>
              </a:solidFill>
              <a:latin typeface="DIN Condensed" panose="02000503030000020004" pitchFamily="2" charset="0"/>
              <a:ea typeface="Cardo" panose="02020600000000000000" pitchFamily="18" charset="-79"/>
              <a:cs typeface="Cardo" panose="02020600000000000000" pitchFamily="18" charset="-79"/>
            </a:endParaRPr>
          </a:p>
        </p:txBody>
      </p:sp>
      <p:sp>
        <p:nvSpPr>
          <p:cNvPr id="6" name="TextBox 5">
            <a:extLst>
              <a:ext uri="{FF2B5EF4-FFF2-40B4-BE49-F238E27FC236}">
                <a16:creationId xmlns:a16="http://schemas.microsoft.com/office/drawing/2014/main" id="{09B59782-0487-6E75-5CBC-75CC200CF552}"/>
              </a:ext>
            </a:extLst>
          </p:cNvPr>
          <p:cNvSpPr txBox="1"/>
          <p:nvPr/>
        </p:nvSpPr>
        <p:spPr>
          <a:xfrm>
            <a:off x="3355849" y="5888033"/>
            <a:ext cx="4974335"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5"/>
              </a:rPr>
              <a:t>AI Project details</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pic>
        <p:nvPicPr>
          <p:cNvPr id="7" name="Picture 6">
            <a:extLst>
              <a:ext uri="{FF2B5EF4-FFF2-40B4-BE49-F238E27FC236}">
                <a16:creationId xmlns:a16="http://schemas.microsoft.com/office/drawing/2014/main" id="{83B62615-207E-5CCC-413A-BF5E0E110F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9470" y="1299773"/>
            <a:ext cx="8528918" cy="4494739"/>
          </a:xfrm>
          <a:prstGeom prst="rect">
            <a:avLst/>
          </a:prstGeom>
        </p:spPr>
      </p:pic>
    </p:spTree>
    <p:extLst>
      <p:ext uri="{BB962C8B-B14F-4D97-AF65-F5344CB8AC3E}">
        <p14:creationId xmlns:p14="http://schemas.microsoft.com/office/powerpoint/2010/main" val="2278535742"/>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6BCF61-AA3A-0A5C-E454-457CF0B7D717}"/>
              </a:ext>
            </a:extLst>
          </p:cNvPr>
          <p:cNvSpPr/>
          <p:nvPr/>
        </p:nvSpPr>
        <p:spPr>
          <a:xfrm>
            <a:off x="0" y="11875"/>
            <a:ext cx="11761964" cy="46313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35E2CDA-ACDD-4BD1-2EF1-DFF4F35129CE}"/>
              </a:ext>
            </a:extLst>
          </p:cNvPr>
          <p:cNvSpPr txBox="1"/>
          <p:nvPr/>
        </p:nvSpPr>
        <p:spPr>
          <a:xfrm>
            <a:off x="168740" y="-3788"/>
            <a:ext cx="3273343" cy="461665"/>
          </a:xfrm>
          <a:prstGeom prst="rect">
            <a:avLst/>
          </a:prstGeom>
          <a:noFill/>
        </p:spPr>
        <p:txBody>
          <a:bodyPr wrap="square" rtlCol="0">
            <a:spAutoFit/>
          </a:bodyPr>
          <a:lstStyle/>
          <a:p>
            <a:r>
              <a:rPr lang="en-US" sz="24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Publications</a:t>
            </a:r>
            <a:endParaRPr lang="id-ID" sz="24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grpSp>
        <p:nvGrpSpPr>
          <p:cNvPr id="28" name="Group 27">
            <a:extLst>
              <a:ext uri="{FF2B5EF4-FFF2-40B4-BE49-F238E27FC236}">
                <a16:creationId xmlns:a16="http://schemas.microsoft.com/office/drawing/2014/main" id="{09157B80-A58C-959E-6FD2-5D925634AB23}"/>
              </a:ext>
            </a:extLst>
          </p:cNvPr>
          <p:cNvGrpSpPr/>
          <p:nvPr/>
        </p:nvGrpSpPr>
        <p:grpSpPr>
          <a:xfrm>
            <a:off x="11642643" y="-16403"/>
            <a:ext cx="549357" cy="6874404"/>
            <a:chOff x="11642643" y="-16403"/>
            <a:chExt cx="549357" cy="6874404"/>
          </a:xfrm>
        </p:grpSpPr>
        <p:graphicFrame>
          <p:nvGraphicFramePr>
            <p:cNvPr id="29" name="Object 28">
              <a:extLst>
                <a:ext uri="{FF2B5EF4-FFF2-40B4-BE49-F238E27FC236}">
                  <a16:creationId xmlns:a16="http://schemas.microsoft.com/office/drawing/2014/main" id="{9307A80C-0F37-606E-94E6-82EA0DC2CD65}"/>
                </a:ext>
              </a:extLst>
            </p:cNvPr>
            <p:cNvGraphicFramePr>
              <a:graphicFrameLocks noChangeAspect="1"/>
            </p:cNvGraphicFramePr>
            <p:nvPr/>
          </p:nvGraphicFramePr>
          <p:xfrm>
            <a:off x="11738658" y="-16403"/>
            <a:ext cx="453342" cy="6874404"/>
          </p:xfrm>
          <a:graphic>
            <a:graphicData uri="http://schemas.openxmlformats.org/presentationml/2006/ole">
              <mc:AlternateContent xmlns:mc="http://schemas.openxmlformats.org/markup-compatibility/2006">
                <mc:Choice xmlns:v="urn:schemas-microsoft-com:vml" Requires="v">
                  <p:oleObj name="Image" r:id="rId2" imgW="1015560" imgH="9714240" progId="Photoshop.Image.13">
                    <p:embed/>
                  </p:oleObj>
                </mc:Choice>
                <mc:Fallback>
                  <p:oleObj name="Image" r:id="rId2" imgW="1015560" imgH="9714240" progId="Photoshop.Image.13">
                    <p:embed/>
                    <p:pic>
                      <p:nvPicPr>
                        <p:cNvPr id="29" name="Object 28">
                          <a:extLst>
                            <a:ext uri="{FF2B5EF4-FFF2-40B4-BE49-F238E27FC236}">
                              <a16:creationId xmlns:a16="http://schemas.microsoft.com/office/drawing/2014/main" id="{9307A80C-0F37-606E-94E6-82EA0DC2CD65}"/>
                            </a:ext>
                          </a:extLst>
                        </p:cNvPr>
                        <p:cNvPicPr/>
                        <p:nvPr/>
                      </p:nvPicPr>
                      <p:blipFill>
                        <a:blip r:embed="rId3"/>
                        <a:stretch>
                          <a:fillRect/>
                        </a:stretch>
                      </p:blipFill>
                      <p:spPr>
                        <a:xfrm>
                          <a:off x="11738658" y="-16403"/>
                          <a:ext cx="453342" cy="6874404"/>
                        </a:xfrm>
                        <a:prstGeom prst="rect">
                          <a:avLst/>
                        </a:prstGeom>
                      </p:spPr>
                    </p:pic>
                  </p:oleObj>
                </mc:Fallback>
              </mc:AlternateContent>
            </a:graphicData>
          </a:graphic>
        </p:graphicFrame>
        <p:sp>
          <p:nvSpPr>
            <p:cNvPr id="30" name="TextBox 29">
              <a:extLst>
                <a:ext uri="{FF2B5EF4-FFF2-40B4-BE49-F238E27FC236}">
                  <a16:creationId xmlns:a16="http://schemas.microsoft.com/office/drawing/2014/main" id="{487C4901-868E-2ED2-F011-AD4C9F4ADD04}"/>
                </a:ext>
              </a:extLst>
            </p:cNvPr>
            <p:cNvSpPr txBox="1"/>
            <p:nvPr/>
          </p:nvSpPr>
          <p:spPr>
            <a:xfrm rot="5400000">
              <a:off x="10541664" y="5277871"/>
              <a:ext cx="2509735" cy="307777"/>
            </a:xfrm>
            <a:prstGeom prst="rect">
              <a:avLst/>
            </a:prstGeom>
            <a:noFill/>
          </p:spPr>
          <p:txBody>
            <a:bodyPr wrap="square" rtlCol="0">
              <a:spAutoFit/>
            </a:bodyPr>
            <a:lstStyle/>
            <a:p>
              <a:pPr algn="r"/>
              <a:r>
                <a:rPr lang="en-US" sz="1400" spc="600" dirty="0" err="1">
                  <a:solidFill>
                    <a:schemeClr val="bg1"/>
                  </a:solidFill>
                  <a:latin typeface="DIN Condensed" panose="02000503030000020004" pitchFamily="2" charset="0"/>
                  <a:ea typeface="Cardo" panose="02020600000000000000" pitchFamily="18" charset="-79"/>
                  <a:cs typeface="Cardo" panose="02020600000000000000" pitchFamily="18" charset="-79"/>
                </a:rPr>
                <a:t>R.Gopakumar</a:t>
              </a:r>
              <a:endParaRPr lang="id-ID" sz="1400" spc="600" dirty="0">
                <a:solidFill>
                  <a:schemeClr val="bg1"/>
                </a:solidFill>
                <a:latin typeface="DIN Condensed" panose="02000503030000020004" pitchFamily="2" charset="0"/>
                <a:ea typeface="Cardo" panose="02020600000000000000" pitchFamily="18" charset="-79"/>
                <a:cs typeface="Cardo" panose="02020600000000000000" pitchFamily="18" charset="-79"/>
              </a:endParaRPr>
            </a:p>
          </p:txBody>
        </p:sp>
      </p:grpSp>
      <p:grpSp>
        <p:nvGrpSpPr>
          <p:cNvPr id="14" name="Group 13">
            <a:extLst>
              <a:ext uri="{FF2B5EF4-FFF2-40B4-BE49-F238E27FC236}">
                <a16:creationId xmlns:a16="http://schemas.microsoft.com/office/drawing/2014/main" id="{C328CF76-8B2B-8E25-13A1-2B5BD16B5B9C}"/>
              </a:ext>
            </a:extLst>
          </p:cNvPr>
          <p:cNvGrpSpPr/>
          <p:nvPr/>
        </p:nvGrpSpPr>
        <p:grpSpPr>
          <a:xfrm>
            <a:off x="1445989" y="4656617"/>
            <a:ext cx="8297964" cy="1845784"/>
            <a:chOff x="899174" y="4656617"/>
            <a:chExt cx="8297964" cy="1845784"/>
          </a:xfrm>
        </p:grpSpPr>
        <p:pic>
          <p:nvPicPr>
            <p:cNvPr id="1034" name="Picture 10">
              <a:extLst>
                <a:ext uri="{FF2B5EF4-FFF2-40B4-BE49-F238E27FC236}">
                  <a16:creationId xmlns:a16="http://schemas.microsoft.com/office/drawing/2014/main" id="{B85282ED-1D45-B837-37A1-99EC774872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169133" y="4388119"/>
              <a:ext cx="1844323" cy="238424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OCA: Museum of Computer Art by donarcher | Blurb Books">
              <a:extLst>
                <a:ext uri="{FF2B5EF4-FFF2-40B4-BE49-F238E27FC236}">
                  <a16:creationId xmlns:a16="http://schemas.microsoft.com/office/drawing/2014/main" id="{0809AD44-BF76-54A8-594C-389B6DB317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4348" y="4656617"/>
              <a:ext cx="2198271" cy="18357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6F1F80F-F129-A8CB-B137-5268F53147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154" y="4658076"/>
              <a:ext cx="1469317" cy="18366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ncyclopedia of Drawing Art and Painting av Alfonzo Cain Broyles Velma  (Ebok)">
              <a:extLst>
                <a:ext uri="{FF2B5EF4-FFF2-40B4-BE49-F238E27FC236}">
                  <a16:creationId xmlns:a16="http://schemas.microsoft.com/office/drawing/2014/main" id="{B5952391-5322-3426-798C-F265828A33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8875" y="4659573"/>
              <a:ext cx="1878263" cy="18406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C8458EAE-0D91-1C8A-65D9-AF2572CAD45F}"/>
              </a:ext>
            </a:extLst>
          </p:cNvPr>
          <p:cNvGrpSpPr/>
          <p:nvPr/>
        </p:nvGrpSpPr>
        <p:grpSpPr>
          <a:xfrm>
            <a:off x="1138046" y="2718776"/>
            <a:ext cx="9485871" cy="1857176"/>
            <a:chOff x="842729" y="2718776"/>
            <a:chExt cx="9485871" cy="1857176"/>
          </a:xfrm>
        </p:grpSpPr>
        <p:grpSp>
          <p:nvGrpSpPr>
            <p:cNvPr id="5" name="Group 4">
              <a:extLst>
                <a:ext uri="{FF2B5EF4-FFF2-40B4-BE49-F238E27FC236}">
                  <a16:creationId xmlns:a16="http://schemas.microsoft.com/office/drawing/2014/main" id="{5EFB2691-5AA7-258E-68E3-8F6535DBC936}"/>
                </a:ext>
              </a:extLst>
            </p:cNvPr>
            <p:cNvGrpSpPr/>
            <p:nvPr/>
          </p:nvGrpSpPr>
          <p:grpSpPr>
            <a:xfrm>
              <a:off x="842729" y="2718776"/>
              <a:ext cx="5915534" cy="1856068"/>
              <a:chOff x="568138" y="1353670"/>
              <a:chExt cx="10216409" cy="3205518"/>
            </a:xfrm>
          </p:grpSpPr>
          <p:pic>
            <p:nvPicPr>
              <p:cNvPr id="1026" name="Picture 2" descr="Immagine &amp; Poesia | San Diego Public Library | BiblioCommons">
                <a:extLst>
                  <a:ext uri="{FF2B5EF4-FFF2-40B4-BE49-F238E27FC236}">
                    <a16:creationId xmlns:a16="http://schemas.microsoft.com/office/drawing/2014/main" id="{82895463-F4F8-8614-AFAE-750A55BE4D0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568138" y="1362635"/>
                <a:ext cx="2216274" cy="31914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9781450559072: Artist Exposed R.Gopakumar: Showcasing International Contemporary Artist Gopakumar's Biography and Works">
                <a:extLst>
                  <a:ext uri="{FF2B5EF4-FFF2-40B4-BE49-F238E27FC236}">
                    <a16:creationId xmlns:a16="http://schemas.microsoft.com/office/drawing/2014/main" id="{AFB08F2B-3C2F-8B5C-B86A-55D7DFC5F15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64334" y="1353670"/>
                <a:ext cx="2557930" cy="31974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10;&#10;Description automatically generated">
                <a:extLst>
                  <a:ext uri="{FF2B5EF4-FFF2-40B4-BE49-F238E27FC236}">
                    <a16:creationId xmlns:a16="http://schemas.microsoft.com/office/drawing/2014/main" id="{53D4CC5E-F4A5-8D40-5117-502165496C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98719" y="1353670"/>
                <a:ext cx="2566740" cy="3205100"/>
              </a:xfrm>
              <a:prstGeom prst="rect">
                <a:avLst/>
              </a:prstGeom>
            </p:spPr>
          </p:pic>
          <p:pic>
            <p:nvPicPr>
              <p:cNvPr id="1028" name="Picture 4">
                <a:extLst>
                  <a:ext uri="{FF2B5EF4-FFF2-40B4-BE49-F238E27FC236}">
                    <a16:creationId xmlns:a16="http://schemas.microsoft.com/office/drawing/2014/main" id="{53BF3C98-0037-BCC2-C27B-CB12222D2AB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46253" y="1353670"/>
                <a:ext cx="2338294" cy="3205518"/>
              </a:xfrm>
              <a:prstGeom prst="rect">
                <a:avLst/>
              </a:prstGeom>
              <a:noFill/>
              <a:extLst>
                <a:ext uri="{909E8E84-426E-40DD-AFC4-6F175D3DCCD1}">
                  <a14:hiddenFill xmlns:a14="http://schemas.microsoft.com/office/drawing/2010/main">
                    <a:solidFill>
                      <a:srgbClr val="FFFFFF"/>
                    </a:solidFill>
                  </a14:hiddenFill>
                </a:ext>
              </a:extLst>
            </p:spPr>
          </p:pic>
        </p:grpSp>
        <p:pic>
          <p:nvPicPr>
            <p:cNvPr id="1036" name="Picture 12" descr="Encyclopedia of Drawing Art (e-bok)">
              <a:extLst>
                <a:ext uri="{FF2B5EF4-FFF2-40B4-BE49-F238E27FC236}">
                  <a16:creationId xmlns:a16="http://schemas.microsoft.com/office/drawing/2014/main" id="{D04085E0-F90E-1EB6-5448-46DCAB03586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42015" y="2727099"/>
              <a:ext cx="1886585" cy="184885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Journal of Creative Arts and Minds, Vol. 1, No. 1 – June 2015 by Jumbo Arts  International - Issuu">
              <a:extLst>
                <a:ext uri="{FF2B5EF4-FFF2-40B4-BE49-F238E27FC236}">
                  <a16:creationId xmlns:a16="http://schemas.microsoft.com/office/drawing/2014/main" id="{621C1F11-EC67-E417-1CB6-7B9CD3B73B8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88090" y="2727099"/>
              <a:ext cx="1424098" cy="1843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A4337E73-724D-BD82-1842-AD60BB9064F6}"/>
              </a:ext>
            </a:extLst>
          </p:cNvPr>
          <p:cNvGrpSpPr/>
          <p:nvPr/>
        </p:nvGrpSpPr>
        <p:grpSpPr>
          <a:xfrm>
            <a:off x="2459600" y="677184"/>
            <a:ext cx="6523108" cy="1950039"/>
            <a:chOff x="2351673" y="677184"/>
            <a:chExt cx="6523108" cy="1950039"/>
          </a:xfrm>
        </p:grpSpPr>
        <p:pic>
          <p:nvPicPr>
            <p:cNvPr id="4" name="Picture 3" descr="Diagram&#10;&#10;Description automatically generated">
              <a:extLst>
                <a:ext uri="{FF2B5EF4-FFF2-40B4-BE49-F238E27FC236}">
                  <a16:creationId xmlns:a16="http://schemas.microsoft.com/office/drawing/2014/main" id="{E96D70C3-BE04-AFA4-03FE-0BF186549AB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39696" y="677184"/>
              <a:ext cx="1335085" cy="1942380"/>
            </a:xfrm>
            <a:prstGeom prst="rect">
              <a:avLst/>
            </a:prstGeom>
          </p:spPr>
        </p:pic>
        <p:pic>
          <p:nvPicPr>
            <p:cNvPr id="6" name="Picture 8">
              <a:extLst>
                <a:ext uri="{FF2B5EF4-FFF2-40B4-BE49-F238E27FC236}">
                  <a16:creationId xmlns:a16="http://schemas.microsoft.com/office/drawing/2014/main" id="{5C41E704-D044-9719-B846-8041B35A371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51673" y="737857"/>
              <a:ext cx="2309679" cy="184774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Buy A Beautiful Question: Finding Nature's Deep Design Book Online at Low  Prices in India | A Beautiful Question: Finding Nature's Deep Design  Reviews &amp; Ratings - Amazon.in">
              <a:extLst>
                <a:ext uri="{FF2B5EF4-FFF2-40B4-BE49-F238E27FC236}">
                  <a16:creationId xmlns:a16="http://schemas.microsoft.com/office/drawing/2014/main" id="{464F8018-309A-B2C5-D1CC-9FC489375EF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63200" y="704569"/>
              <a:ext cx="1272868" cy="192265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he New Aesthetic and Art: Constellations of the Postdigital: Amazon.co.uk:  Contreras-Koterbay, Scott, Mirocha, .: 9789492302083: Books">
              <a:extLst>
                <a:ext uri="{FF2B5EF4-FFF2-40B4-BE49-F238E27FC236}">
                  <a16:creationId xmlns:a16="http://schemas.microsoft.com/office/drawing/2014/main" id="{7DA51434-C15A-3477-F0E2-FC2C181F7DA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22825" y="687923"/>
              <a:ext cx="1289051" cy="19316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44566369"/>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4">
            <a:extLst>
              <a:ext uri="{FF2B5EF4-FFF2-40B4-BE49-F238E27FC236}">
                <a16:creationId xmlns:a16="http://schemas.microsoft.com/office/drawing/2014/main" id="{04029AF1-7E36-1DE7-7930-387EA48DFA4A}"/>
              </a:ext>
            </a:extLst>
          </p:cNvPr>
          <p:cNvPicPr>
            <a:picLocks noChangeAspect="1"/>
          </p:cNvPicPr>
          <p:nvPr/>
        </p:nvPicPr>
        <p:blipFill rotWithShape="1">
          <a:blip r:embed="rId2">
            <a:extLst>
              <a:ext uri="{28A0092B-C50C-407E-A947-70E740481C1C}">
                <a14:useLocalDpi xmlns:a14="http://schemas.microsoft.com/office/drawing/2010/main" val="0"/>
              </a:ext>
            </a:extLst>
          </a:blip>
          <a:srcRect l="6856" t="2064" r="11386" b="3255"/>
          <a:stretch/>
        </p:blipFill>
        <p:spPr>
          <a:xfrm>
            <a:off x="0" y="0"/>
            <a:ext cx="12200794" cy="6858000"/>
          </a:xfrm>
          <a:prstGeom prst="rect">
            <a:avLst/>
          </a:prstGeom>
          <a:pattFill prst="pct20">
            <a:fgClr>
              <a:schemeClr val="accent1"/>
            </a:fgClr>
            <a:bgClr>
              <a:schemeClr val="bg1"/>
            </a:bgClr>
          </a:pattFill>
        </p:spPr>
      </p:pic>
      <p:sp>
        <p:nvSpPr>
          <p:cNvPr id="8" name="Rectangle 7">
            <a:extLst>
              <a:ext uri="{FF2B5EF4-FFF2-40B4-BE49-F238E27FC236}">
                <a16:creationId xmlns:a16="http://schemas.microsoft.com/office/drawing/2014/main" id="{0F821FB3-B45A-A2D6-EB73-AEF787F9C23F}"/>
              </a:ext>
            </a:extLst>
          </p:cNvPr>
          <p:cNvSpPr/>
          <p:nvPr/>
        </p:nvSpPr>
        <p:spPr>
          <a:xfrm>
            <a:off x="0" y="0"/>
            <a:ext cx="12192000" cy="6858000"/>
          </a:xfrm>
          <a:prstGeom prst="rect">
            <a:avLst/>
          </a:prstGeom>
          <a:solidFill>
            <a:srgbClr val="002E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5BE0368-7EF1-30C9-A45A-C04D8AA86B59}"/>
              </a:ext>
            </a:extLst>
          </p:cNvPr>
          <p:cNvSpPr txBox="1"/>
          <p:nvPr/>
        </p:nvSpPr>
        <p:spPr>
          <a:xfrm>
            <a:off x="3415187" y="2185839"/>
            <a:ext cx="6239801" cy="2677656"/>
          </a:xfrm>
          <a:prstGeom prst="rect">
            <a:avLst/>
          </a:prstGeom>
          <a:noFill/>
        </p:spPr>
        <p:txBody>
          <a:bodyPr wrap="square" rtlCol="0">
            <a:spAutoFit/>
          </a:bodyPr>
          <a:lstStyle/>
          <a:p>
            <a:r>
              <a:rPr lang="en-US" sz="2800" dirty="0">
                <a:solidFill>
                  <a:schemeClr val="bg1"/>
                </a:solidFill>
                <a:latin typeface="Montserrat" panose="00000500000000000000" pitchFamily="2" charset="0"/>
                <a:ea typeface="Cardo" panose="02020600000000000000" pitchFamily="18" charset="-79"/>
                <a:cs typeface="Cardo" panose="02020600000000000000" pitchFamily="18" charset="-79"/>
              </a:rPr>
              <a:t>Planning to create a collaborative partnership with Engineers, Musicians, Scientists, Dancers and Theorists to create more Conceptual, Techspressionist experimental Immersive art.</a:t>
            </a:r>
            <a:endParaRPr lang="id-ID" sz="2800" dirty="0">
              <a:solidFill>
                <a:schemeClr val="bg1"/>
              </a:solidFill>
              <a:latin typeface="Montserrat" panose="00000500000000000000" pitchFamily="2" charset="0"/>
              <a:ea typeface="Cardo" panose="02020600000000000000" pitchFamily="18" charset="-79"/>
              <a:cs typeface="Cardo" panose="02020600000000000000" pitchFamily="18" charset="-79"/>
            </a:endParaRPr>
          </a:p>
        </p:txBody>
      </p:sp>
    </p:spTree>
    <p:extLst>
      <p:ext uri="{BB962C8B-B14F-4D97-AF65-F5344CB8AC3E}">
        <p14:creationId xmlns:p14="http://schemas.microsoft.com/office/powerpoint/2010/main" val="3576562286"/>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4">
            <a:extLst>
              <a:ext uri="{FF2B5EF4-FFF2-40B4-BE49-F238E27FC236}">
                <a16:creationId xmlns:a16="http://schemas.microsoft.com/office/drawing/2014/main" id="{04029AF1-7E36-1DE7-7930-387EA48DFA4A}"/>
              </a:ext>
            </a:extLst>
          </p:cNvPr>
          <p:cNvPicPr>
            <a:picLocks noChangeAspect="1"/>
          </p:cNvPicPr>
          <p:nvPr/>
        </p:nvPicPr>
        <p:blipFill rotWithShape="1">
          <a:blip r:embed="rId2">
            <a:extLst>
              <a:ext uri="{28A0092B-C50C-407E-A947-70E740481C1C}">
                <a14:useLocalDpi xmlns:a14="http://schemas.microsoft.com/office/drawing/2010/main" val="0"/>
              </a:ext>
            </a:extLst>
          </a:blip>
          <a:srcRect l="6856" t="2064" r="11386" b="3255"/>
          <a:stretch/>
        </p:blipFill>
        <p:spPr>
          <a:xfrm>
            <a:off x="0" y="0"/>
            <a:ext cx="12200794" cy="6858000"/>
          </a:xfrm>
          <a:prstGeom prst="rect">
            <a:avLst/>
          </a:prstGeom>
          <a:pattFill prst="pct20">
            <a:fgClr>
              <a:schemeClr val="accent1"/>
            </a:fgClr>
            <a:bgClr>
              <a:schemeClr val="bg1"/>
            </a:bgClr>
          </a:pattFill>
        </p:spPr>
      </p:pic>
      <p:sp>
        <p:nvSpPr>
          <p:cNvPr id="8" name="Rectangle 7">
            <a:extLst>
              <a:ext uri="{FF2B5EF4-FFF2-40B4-BE49-F238E27FC236}">
                <a16:creationId xmlns:a16="http://schemas.microsoft.com/office/drawing/2014/main" id="{0F821FB3-B45A-A2D6-EB73-AEF787F9C23F}"/>
              </a:ext>
            </a:extLst>
          </p:cNvPr>
          <p:cNvSpPr/>
          <p:nvPr/>
        </p:nvSpPr>
        <p:spPr>
          <a:xfrm>
            <a:off x="0" y="0"/>
            <a:ext cx="12192000" cy="6858000"/>
          </a:xfrm>
          <a:prstGeom prst="rect">
            <a:avLst/>
          </a:prstGeom>
          <a:solidFill>
            <a:srgbClr val="002E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40DA375D-8C8A-65AF-FF08-17DAC6544F21}"/>
              </a:ext>
            </a:extLst>
          </p:cNvPr>
          <p:cNvSpPr txBox="1"/>
          <p:nvPr/>
        </p:nvSpPr>
        <p:spPr>
          <a:xfrm>
            <a:off x="3934288" y="2514840"/>
            <a:ext cx="6441612" cy="1107996"/>
          </a:xfrm>
          <a:prstGeom prst="rect">
            <a:avLst/>
          </a:prstGeom>
          <a:noFill/>
        </p:spPr>
        <p:txBody>
          <a:bodyPr wrap="square" rtlCol="0">
            <a:spAutoFit/>
          </a:bodyPr>
          <a:lstStyle/>
          <a:p>
            <a:r>
              <a:rPr lang="en-US" sz="6600" b="1" spc="300" dirty="0">
                <a:solidFill>
                  <a:schemeClr val="bg1"/>
                </a:solidFill>
                <a:latin typeface="DIN Condensed" panose="02000503030000020004"/>
                <a:ea typeface="Cardo" panose="02020600000000000000" pitchFamily="18" charset="-79"/>
                <a:cs typeface="Cardo" panose="02020600000000000000" pitchFamily="18" charset="-79"/>
              </a:rPr>
              <a:t>Thanks</a:t>
            </a:r>
            <a:endParaRPr lang="id-ID" sz="6600" b="1" spc="300" dirty="0">
              <a:solidFill>
                <a:schemeClr val="bg1"/>
              </a:solidFill>
              <a:latin typeface="DIN Condensed" panose="02000503030000020004"/>
              <a:ea typeface="Cardo" panose="02020600000000000000" pitchFamily="18" charset="-79"/>
              <a:cs typeface="Cardo" panose="02020600000000000000" pitchFamily="18" charset="-79"/>
            </a:endParaRPr>
          </a:p>
        </p:txBody>
      </p:sp>
      <p:sp>
        <p:nvSpPr>
          <p:cNvPr id="3" name="TextBox 2">
            <a:extLst>
              <a:ext uri="{FF2B5EF4-FFF2-40B4-BE49-F238E27FC236}">
                <a16:creationId xmlns:a16="http://schemas.microsoft.com/office/drawing/2014/main" id="{85BE0368-7EF1-30C9-A45A-C04D8AA86B59}"/>
              </a:ext>
            </a:extLst>
          </p:cNvPr>
          <p:cNvSpPr txBox="1"/>
          <p:nvPr/>
        </p:nvSpPr>
        <p:spPr>
          <a:xfrm>
            <a:off x="5683258" y="3414004"/>
            <a:ext cx="3980031" cy="584775"/>
          </a:xfrm>
          <a:prstGeom prst="rect">
            <a:avLst/>
          </a:prstGeom>
          <a:noFill/>
        </p:spPr>
        <p:txBody>
          <a:bodyPr wrap="square" rtlCol="0">
            <a:spAutoFit/>
          </a:bodyPr>
          <a:lstStyle/>
          <a:p>
            <a:r>
              <a:rPr lang="en-US" sz="3200" dirty="0">
                <a:solidFill>
                  <a:schemeClr val="bg1"/>
                </a:solidFill>
                <a:latin typeface="Montserrat" panose="00000500000000000000" pitchFamily="2" charset="0"/>
                <a:ea typeface="Cardo" panose="02020600000000000000" pitchFamily="18" charset="-79"/>
                <a:cs typeface="Cardo" panose="02020600000000000000" pitchFamily="18" charset="-79"/>
              </a:rPr>
              <a:t>For Your Attention</a:t>
            </a:r>
            <a:endParaRPr lang="id-ID" sz="3200" dirty="0">
              <a:solidFill>
                <a:schemeClr val="bg1"/>
              </a:solidFill>
              <a:latin typeface="Montserrat" panose="00000500000000000000" pitchFamily="2" charset="0"/>
              <a:ea typeface="Cardo" panose="02020600000000000000" pitchFamily="18" charset="-79"/>
              <a:cs typeface="Cardo" panose="02020600000000000000" pitchFamily="18" charset="-79"/>
            </a:endParaRPr>
          </a:p>
        </p:txBody>
      </p:sp>
    </p:spTree>
    <p:extLst>
      <p:ext uri="{BB962C8B-B14F-4D97-AF65-F5344CB8AC3E}">
        <p14:creationId xmlns:p14="http://schemas.microsoft.com/office/powerpoint/2010/main" val="1969869940"/>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041DFB6-8A9F-4C40-A59B-9C8FDD8422F6}"/>
              </a:ext>
            </a:extLst>
          </p:cNvPr>
          <p:cNvSpPr/>
          <p:nvPr/>
        </p:nvSpPr>
        <p:spPr>
          <a:xfrm>
            <a:off x="7803352" y="944673"/>
            <a:ext cx="3384567" cy="5078313"/>
          </a:xfrm>
          <a:prstGeom prst="rect">
            <a:avLst/>
          </a:prstGeom>
          <a:noFill/>
        </p:spPr>
        <p:txBody>
          <a:bodyPr wrap="square" rtlCol="0">
            <a:spAutoFit/>
          </a:bodyPr>
          <a:lstStyle/>
          <a:p>
            <a:pPr marL="285750" indent="-285750" algn="l">
              <a:buFont typeface="Arial" panose="020B0604020202020204" pitchFamily="34" charset="0"/>
              <a:buChar char="•"/>
            </a:pPr>
            <a:r>
              <a:rPr lang="en-US" sz="1200" i="0" dirty="0">
                <a:solidFill>
                  <a:srgbClr val="000000"/>
                </a:solidFill>
                <a:effectLst/>
                <a:latin typeface="Montserrat Medium" panose="00000600000000000000" pitchFamily="50" charset="0"/>
              </a:rPr>
              <a:t>Damien Hirst</a:t>
            </a:r>
          </a:p>
          <a:p>
            <a:pPr marL="285750" indent="-285750" algn="l">
              <a:buFont typeface="Arial" panose="020B0604020202020204" pitchFamily="34" charset="0"/>
              <a:buChar char="•"/>
            </a:pPr>
            <a:r>
              <a:rPr lang="en-US" sz="1200" i="0" dirty="0">
                <a:solidFill>
                  <a:srgbClr val="000000"/>
                </a:solidFill>
                <a:effectLst/>
                <a:latin typeface="Montserrat Medium" panose="00000600000000000000" pitchFamily="50" charset="0"/>
              </a:rPr>
              <a:t>Shepard Fairey</a:t>
            </a:r>
          </a:p>
          <a:p>
            <a:pPr marL="285750" indent="-285750" algn="l">
              <a:buFont typeface="Arial" panose="020B0604020202020204" pitchFamily="34" charset="0"/>
              <a:buChar char="•"/>
            </a:pPr>
            <a:r>
              <a:rPr lang="en-US" sz="1200" i="0" dirty="0">
                <a:solidFill>
                  <a:srgbClr val="000000"/>
                </a:solidFill>
                <a:effectLst/>
                <a:latin typeface="Montserrat Medium" panose="00000600000000000000" pitchFamily="50" charset="0"/>
              </a:rPr>
              <a:t>Tracey </a:t>
            </a:r>
            <a:r>
              <a:rPr lang="en-US" sz="1200" i="0" dirty="0" err="1">
                <a:solidFill>
                  <a:srgbClr val="000000"/>
                </a:solidFill>
                <a:effectLst/>
                <a:latin typeface="Montserrat Medium" panose="00000600000000000000" pitchFamily="50" charset="0"/>
              </a:rPr>
              <a:t>Emin</a:t>
            </a:r>
            <a:endParaRPr lang="en-US" sz="1200" i="0" dirty="0">
              <a:solidFill>
                <a:srgbClr val="000000"/>
              </a:solidFill>
              <a:effectLst/>
              <a:latin typeface="Montserrat Medium" panose="00000600000000000000" pitchFamily="50" charset="0"/>
            </a:endParaRPr>
          </a:p>
          <a:p>
            <a:pPr marL="285750" indent="-285750" algn="l">
              <a:buFont typeface="Arial" panose="020B0604020202020204" pitchFamily="34" charset="0"/>
              <a:buChar char="•"/>
            </a:pPr>
            <a:r>
              <a:rPr lang="en-US" sz="1200" i="0" dirty="0">
                <a:solidFill>
                  <a:srgbClr val="000000"/>
                </a:solidFill>
                <a:effectLst/>
                <a:latin typeface="Montserrat Medium" panose="00000600000000000000" pitchFamily="50" charset="0"/>
              </a:rPr>
              <a:t>Jenny Holzer</a:t>
            </a:r>
          </a:p>
          <a:p>
            <a:pPr marL="285750" indent="-285750" algn="l">
              <a:buFont typeface="Arial" panose="020B0604020202020204" pitchFamily="34" charset="0"/>
              <a:buChar char="•"/>
            </a:pPr>
            <a:r>
              <a:rPr lang="en-US" sz="1200" i="0" dirty="0">
                <a:solidFill>
                  <a:srgbClr val="000000"/>
                </a:solidFill>
                <a:effectLst/>
                <a:latin typeface="Montserrat Medium" panose="00000600000000000000" pitchFamily="50" charset="0"/>
              </a:rPr>
              <a:t>AES+F</a:t>
            </a:r>
          </a:p>
          <a:p>
            <a:pPr marL="285750" indent="-285750" algn="l">
              <a:buFont typeface="Arial" panose="020B0604020202020204" pitchFamily="34" charset="0"/>
              <a:buChar char="•"/>
            </a:pPr>
            <a:r>
              <a:rPr lang="en-US" sz="1200" i="0" dirty="0">
                <a:solidFill>
                  <a:srgbClr val="000000"/>
                </a:solidFill>
                <a:effectLst/>
                <a:latin typeface="Montserrat Medium" panose="00000600000000000000" pitchFamily="50" charset="0"/>
              </a:rPr>
              <a:t>Mat </a:t>
            </a:r>
            <a:r>
              <a:rPr lang="en-US" sz="1200" i="0" dirty="0" err="1">
                <a:solidFill>
                  <a:srgbClr val="000000"/>
                </a:solidFill>
                <a:effectLst/>
                <a:latin typeface="Montserrat Medium" panose="00000600000000000000" pitchFamily="50" charset="0"/>
              </a:rPr>
              <a:t>Collishaw</a:t>
            </a:r>
            <a:endParaRPr lang="en-US" sz="1200" i="0" dirty="0">
              <a:solidFill>
                <a:srgbClr val="000000"/>
              </a:solidFill>
              <a:effectLst/>
              <a:latin typeface="Montserrat Medium" panose="00000600000000000000" pitchFamily="50" charset="0"/>
            </a:endParaRPr>
          </a:p>
          <a:p>
            <a:pPr marL="285750" indent="-285750" algn="l">
              <a:buFont typeface="Arial" panose="020B0604020202020204" pitchFamily="34" charset="0"/>
              <a:buChar char="•"/>
            </a:pPr>
            <a:r>
              <a:rPr lang="en-US" sz="1200" i="0" dirty="0">
                <a:solidFill>
                  <a:srgbClr val="000000"/>
                </a:solidFill>
                <a:effectLst/>
                <a:latin typeface="Montserrat Medium" panose="00000600000000000000" pitchFamily="50" charset="0"/>
              </a:rPr>
              <a:t>Lawrence Weiner</a:t>
            </a:r>
          </a:p>
          <a:p>
            <a:pPr marL="285750" indent="-285750" algn="l">
              <a:buFont typeface="Arial" panose="020B0604020202020204" pitchFamily="34" charset="0"/>
              <a:buChar char="•"/>
            </a:pPr>
            <a:r>
              <a:rPr lang="en-US" sz="1200" i="0" dirty="0">
                <a:solidFill>
                  <a:srgbClr val="000000"/>
                </a:solidFill>
                <a:effectLst/>
                <a:latin typeface="Montserrat Medium" panose="00000600000000000000" pitchFamily="50" charset="0"/>
              </a:rPr>
              <a:t>Michael Craig-Martin</a:t>
            </a:r>
          </a:p>
          <a:p>
            <a:pPr marL="285750" indent="-285750" algn="l">
              <a:buFont typeface="Arial" panose="020B0604020202020204" pitchFamily="34" charset="0"/>
              <a:buChar char="•"/>
            </a:pPr>
            <a:r>
              <a:rPr lang="en-US" sz="1200" i="0" dirty="0">
                <a:solidFill>
                  <a:srgbClr val="000000"/>
                </a:solidFill>
                <a:effectLst/>
                <a:latin typeface="Montserrat Medium" panose="00000600000000000000" pitchFamily="50" charset="0"/>
              </a:rPr>
              <a:t>Isaac Julien</a:t>
            </a:r>
          </a:p>
          <a:p>
            <a:pPr marL="285750" indent="-285750" algn="l">
              <a:buFont typeface="Arial" panose="020B0604020202020204" pitchFamily="34" charset="0"/>
              <a:buChar char="•"/>
            </a:pPr>
            <a:r>
              <a:rPr lang="en-US" sz="1200" i="0" dirty="0">
                <a:solidFill>
                  <a:srgbClr val="000000"/>
                </a:solidFill>
                <a:effectLst/>
                <a:latin typeface="Montserrat Medium" panose="00000600000000000000" pitchFamily="50" charset="0"/>
              </a:rPr>
              <a:t>Tim Noble &amp; Sue Webster</a:t>
            </a:r>
          </a:p>
          <a:p>
            <a:pPr marL="285750" indent="-285750" algn="l">
              <a:buFont typeface="Arial" panose="020B0604020202020204" pitchFamily="34" charset="0"/>
              <a:buChar char="•"/>
            </a:pPr>
            <a:r>
              <a:rPr lang="en-US" sz="1200" i="0" dirty="0">
                <a:solidFill>
                  <a:srgbClr val="000000"/>
                </a:solidFill>
                <a:effectLst/>
                <a:latin typeface="Montserrat Medium" panose="00000600000000000000" pitchFamily="50" charset="0"/>
              </a:rPr>
              <a:t>Jane &amp; Louise Wilson</a:t>
            </a:r>
          </a:p>
          <a:p>
            <a:pPr marL="285750" indent="-285750" algn="l">
              <a:buFont typeface="Arial" panose="020B0604020202020204" pitchFamily="34" charset="0"/>
              <a:buChar char="•"/>
            </a:pPr>
            <a:r>
              <a:rPr lang="en-US" sz="1200" i="0" dirty="0">
                <a:solidFill>
                  <a:srgbClr val="000000"/>
                </a:solidFill>
                <a:effectLst/>
                <a:latin typeface="Montserrat Medium" panose="00000600000000000000" pitchFamily="50" charset="0"/>
              </a:rPr>
              <a:t>Mark </a:t>
            </a:r>
            <a:r>
              <a:rPr lang="en-US" sz="1200" i="0" dirty="0" err="1">
                <a:solidFill>
                  <a:srgbClr val="000000"/>
                </a:solidFill>
                <a:effectLst/>
                <a:latin typeface="Montserrat Medium" panose="00000600000000000000" pitchFamily="50" charset="0"/>
              </a:rPr>
              <a:t>Titchner</a:t>
            </a:r>
            <a:endParaRPr lang="en-US" sz="1200" i="0" dirty="0">
              <a:solidFill>
                <a:srgbClr val="000000"/>
              </a:solidFill>
              <a:effectLst/>
              <a:latin typeface="Montserrat Medium" panose="00000600000000000000" pitchFamily="50" charset="0"/>
            </a:endParaRPr>
          </a:p>
          <a:p>
            <a:pPr marL="285750" indent="-285750" algn="l">
              <a:buFont typeface="Arial" panose="020B0604020202020204" pitchFamily="34" charset="0"/>
              <a:buChar char="•"/>
            </a:pPr>
            <a:r>
              <a:rPr lang="en-US" sz="1200" i="0" dirty="0" err="1">
                <a:solidFill>
                  <a:srgbClr val="000000"/>
                </a:solidFill>
                <a:effectLst/>
                <a:latin typeface="Montserrat Medium" panose="00000600000000000000" pitchFamily="50" charset="0"/>
              </a:rPr>
              <a:t>Refik</a:t>
            </a:r>
            <a:r>
              <a:rPr lang="en-US" sz="1200" i="0" dirty="0">
                <a:solidFill>
                  <a:srgbClr val="000000"/>
                </a:solidFill>
                <a:effectLst/>
                <a:latin typeface="Montserrat Medium" panose="00000600000000000000" pitchFamily="50" charset="0"/>
              </a:rPr>
              <a:t> </a:t>
            </a:r>
            <a:r>
              <a:rPr lang="en-US" sz="1200" i="0" dirty="0" err="1">
                <a:solidFill>
                  <a:srgbClr val="000000"/>
                </a:solidFill>
                <a:effectLst/>
                <a:latin typeface="Montserrat Medium" panose="00000600000000000000" pitchFamily="50" charset="0"/>
              </a:rPr>
              <a:t>Anadol</a:t>
            </a:r>
            <a:endParaRPr lang="en-US" sz="1200" i="0" dirty="0">
              <a:solidFill>
                <a:srgbClr val="000000"/>
              </a:solidFill>
              <a:effectLst/>
              <a:latin typeface="Montserrat Medium" panose="00000600000000000000" pitchFamily="50" charset="0"/>
            </a:endParaRPr>
          </a:p>
          <a:p>
            <a:pPr marL="285750" indent="-285750" algn="l">
              <a:buFont typeface="Arial" panose="020B0604020202020204" pitchFamily="34" charset="0"/>
              <a:buChar char="•"/>
            </a:pPr>
            <a:r>
              <a:rPr lang="en-US" sz="1200" i="0" dirty="0">
                <a:solidFill>
                  <a:srgbClr val="000000"/>
                </a:solidFill>
                <a:effectLst/>
                <a:latin typeface="Montserrat Medium" panose="00000600000000000000" pitchFamily="50" charset="0"/>
              </a:rPr>
              <a:t>Bob &amp; Roberta Smith</a:t>
            </a:r>
          </a:p>
          <a:p>
            <a:pPr marL="285750" indent="-285750" algn="l">
              <a:buFont typeface="Arial" panose="020B0604020202020204" pitchFamily="34" charset="0"/>
              <a:buChar char="•"/>
            </a:pPr>
            <a:r>
              <a:rPr lang="en-US" sz="1200" i="0" dirty="0" err="1">
                <a:solidFill>
                  <a:srgbClr val="000000"/>
                </a:solidFill>
                <a:effectLst/>
                <a:latin typeface="Montserrat Medium" panose="00000600000000000000" pitchFamily="50" charset="0"/>
              </a:rPr>
              <a:t>Ergin</a:t>
            </a:r>
            <a:r>
              <a:rPr lang="en-US" sz="1200" i="0" dirty="0">
                <a:solidFill>
                  <a:srgbClr val="000000"/>
                </a:solidFill>
                <a:effectLst/>
                <a:latin typeface="Montserrat Medium" panose="00000600000000000000" pitchFamily="50" charset="0"/>
              </a:rPr>
              <a:t> </a:t>
            </a:r>
            <a:r>
              <a:rPr lang="en-US" sz="1200" i="0" dirty="0" err="1">
                <a:solidFill>
                  <a:srgbClr val="000000"/>
                </a:solidFill>
                <a:effectLst/>
                <a:latin typeface="Montserrat Medium" panose="00000600000000000000" pitchFamily="50" charset="0"/>
              </a:rPr>
              <a:t>Çavuşoğlu</a:t>
            </a:r>
            <a:endParaRPr lang="en-US" sz="1200" i="0" dirty="0">
              <a:solidFill>
                <a:srgbClr val="000000"/>
              </a:solidFill>
              <a:effectLst/>
              <a:latin typeface="Montserrat Medium" panose="00000600000000000000" pitchFamily="50" charset="0"/>
            </a:endParaRPr>
          </a:p>
          <a:p>
            <a:pPr marL="285750" indent="-285750" algn="l">
              <a:buFont typeface="Arial" panose="020B0604020202020204" pitchFamily="34" charset="0"/>
              <a:buChar char="•"/>
            </a:pPr>
            <a:r>
              <a:rPr lang="en-US" sz="1200" i="0" dirty="0">
                <a:solidFill>
                  <a:srgbClr val="000000"/>
                </a:solidFill>
                <a:effectLst/>
                <a:latin typeface="Montserrat Medium" panose="00000600000000000000" pitchFamily="50" charset="0"/>
              </a:rPr>
              <a:t>Universal Everything</a:t>
            </a:r>
          </a:p>
          <a:p>
            <a:pPr marL="285750" indent="-285750" algn="l">
              <a:buFont typeface="Arial" panose="020B0604020202020204" pitchFamily="34" charset="0"/>
              <a:buChar char="•"/>
            </a:pPr>
            <a:r>
              <a:rPr lang="en-US" sz="1200" i="0" dirty="0">
                <a:solidFill>
                  <a:srgbClr val="000000"/>
                </a:solidFill>
                <a:effectLst/>
                <a:latin typeface="Montserrat Medium" panose="00000600000000000000" pitchFamily="50" charset="0"/>
              </a:rPr>
              <a:t>Ryoichi </a:t>
            </a:r>
            <a:r>
              <a:rPr lang="en-US" sz="1200" i="0" dirty="0" err="1">
                <a:solidFill>
                  <a:srgbClr val="000000"/>
                </a:solidFill>
                <a:effectLst/>
                <a:latin typeface="Montserrat Medium" panose="00000600000000000000" pitchFamily="50" charset="0"/>
              </a:rPr>
              <a:t>Kurokawa</a:t>
            </a:r>
            <a:endParaRPr lang="en-US" sz="1200" i="0" dirty="0">
              <a:solidFill>
                <a:srgbClr val="000000"/>
              </a:solidFill>
              <a:effectLst/>
              <a:latin typeface="Montserrat Medium" panose="00000600000000000000" pitchFamily="50" charset="0"/>
            </a:endParaRPr>
          </a:p>
          <a:p>
            <a:pPr marL="285750" indent="-285750" algn="l">
              <a:buFont typeface="Arial" panose="020B0604020202020204" pitchFamily="34" charset="0"/>
              <a:buChar char="•"/>
            </a:pPr>
            <a:r>
              <a:rPr lang="en-US" sz="1200" i="0" dirty="0">
                <a:solidFill>
                  <a:srgbClr val="000000"/>
                </a:solidFill>
                <a:effectLst/>
                <a:latin typeface="Montserrat Medium" panose="00000600000000000000" pitchFamily="50" charset="0"/>
              </a:rPr>
              <a:t>Angelo </a:t>
            </a:r>
            <a:r>
              <a:rPr lang="en-US" sz="1200" i="0" dirty="0" err="1">
                <a:solidFill>
                  <a:srgbClr val="000000"/>
                </a:solidFill>
                <a:effectLst/>
                <a:latin typeface="Montserrat Medium" panose="00000600000000000000" pitchFamily="50" charset="0"/>
              </a:rPr>
              <a:t>Plessas</a:t>
            </a:r>
            <a:endParaRPr lang="en-US" sz="1200" i="0" dirty="0">
              <a:solidFill>
                <a:srgbClr val="000000"/>
              </a:solidFill>
              <a:effectLst/>
              <a:latin typeface="Montserrat Medium" panose="00000600000000000000" pitchFamily="50" charset="0"/>
            </a:endParaRPr>
          </a:p>
          <a:p>
            <a:pPr marL="285750" indent="-285750" algn="l">
              <a:buFont typeface="Arial" panose="020B0604020202020204" pitchFamily="34" charset="0"/>
              <a:buChar char="•"/>
            </a:pPr>
            <a:r>
              <a:rPr lang="en-US" sz="1200" i="0" dirty="0" err="1">
                <a:solidFill>
                  <a:srgbClr val="000000"/>
                </a:solidFill>
                <a:effectLst/>
                <a:latin typeface="Montserrat Medium" panose="00000600000000000000" pitchFamily="50" charset="0"/>
              </a:rPr>
              <a:t>Quayola</a:t>
            </a:r>
            <a:endParaRPr lang="en-US" sz="1200" i="0" dirty="0">
              <a:solidFill>
                <a:srgbClr val="000000"/>
              </a:solidFill>
              <a:effectLst/>
              <a:latin typeface="Montserrat Medium" panose="00000600000000000000" pitchFamily="50" charset="0"/>
            </a:endParaRPr>
          </a:p>
          <a:p>
            <a:pPr marL="285750" indent="-285750" algn="l">
              <a:buFont typeface="Arial" panose="020B0604020202020204" pitchFamily="34" charset="0"/>
              <a:buChar char="•"/>
            </a:pPr>
            <a:r>
              <a:rPr lang="en-US" sz="1200" i="0" dirty="0">
                <a:solidFill>
                  <a:srgbClr val="000000"/>
                </a:solidFill>
                <a:effectLst/>
                <a:latin typeface="Montserrat Medium" panose="00000600000000000000" pitchFamily="50" charset="0"/>
              </a:rPr>
              <a:t>Casey </a:t>
            </a:r>
            <a:r>
              <a:rPr lang="en-US" sz="1200" i="0" dirty="0" err="1">
                <a:solidFill>
                  <a:srgbClr val="000000"/>
                </a:solidFill>
                <a:effectLst/>
                <a:latin typeface="Montserrat Medium" panose="00000600000000000000" pitchFamily="50" charset="0"/>
              </a:rPr>
              <a:t>Reas</a:t>
            </a:r>
            <a:endParaRPr lang="en-US" sz="1200" i="0" dirty="0">
              <a:solidFill>
                <a:srgbClr val="000000"/>
              </a:solidFill>
              <a:effectLst/>
              <a:latin typeface="Montserrat Medium" panose="00000600000000000000" pitchFamily="50" charset="0"/>
            </a:endParaRPr>
          </a:p>
          <a:p>
            <a:pPr marL="285750" indent="-285750" algn="l">
              <a:buFont typeface="Arial" panose="020B0604020202020204" pitchFamily="34" charset="0"/>
              <a:buChar char="•"/>
            </a:pPr>
            <a:r>
              <a:rPr lang="en-US" sz="1200" i="0" dirty="0">
                <a:solidFill>
                  <a:srgbClr val="000000"/>
                </a:solidFill>
                <a:effectLst/>
                <a:latin typeface="Montserrat Medium" panose="00000600000000000000" pitchFamily="50" charset="0"/>
              </a:rPr>
              <a:t>Bharti </a:t>
            </a:r>
            <a:r>
              <a:rPr lang="en-US" sz="1200" i="0" dirty="0" err="1">
                <a:solidFill>
                  <a:srgbClr val="000000"/>
                </a:solidFill>
                <a:effectLst/>
                <a:latin typeface="Montserrat Medium" panose="00000600000000000000" pitchFamily="50" charset="0"/>
              </a:rPr>
              <a:t>Kher</a:t>
            </a:r>
            <a:endParaRPr lang="en-US" sz="1200" i="0" dirty="0">
              <a:solidFill>
                <a:srgbClr val="000000"/>
              </a:solidFill>
              <a:effectLst/>
              <a:latin typeface="Montserrat Medium" panose="00000600000000000000" pitchFamily="50" charset="0"/>
            </a:endParaRPr>
          </a:p>
          <a:p>
            <a:pPr marL="285750" indent="-285750" algn="l">
              <a:buFont typeface="Arial" panose="020B0604020202020204" pitchFamily="34" charset="0"/>
              <a:buChar char="•"/>
            </a:pPr>
            <a:r>
              <a:rPr lang="en-US" sz="1200" i="0" dirty="0" err="1">
                <a:solidFill>
                  <a:srgbClr val="000000"/>
                </a:solidFill>
                <a:effectLst/>
                <a:latin typeface="Montserrat Medium" panose="00000600000000000000" pitchFamily="50" charset="0"/>
              </a:rPr>
              <a:t>Jitish</a:t>
            </a:r>
            <a:r>
              <a:rPr lang="en-US" sz="1200" i="0" dirty="0">
                <a:solidFill>
                  <a:srgbClr val="000000"/>
                </a:solidFill>
                <a:effectLst/>
                <a:latin typeface="Montserrat Medium" panose="00000600000000000000" pitchFamily="50" charset="0"/>
              </a:rPr>
              <a:t> </a:t>
            </a:r>
            <a:r>
              <a:rPr lang="en-US" sz="1200" i="0" dirty="0" err="1">
                <a:solidFill>
                  <a:srgbClr val="000000"/>
                </a:solidFill>
                <a:effectLst/>
                <a:latin typeface="Montserrat Medium" panose="00000600000000000000" pitchFamily="50" charset="0"/>
              </a:rPr>
              <a:t>Kallat</a:t>
            </a:r>
            <a:endParaRPr lang="en-US" sz="1200" i="0" dirty="0">
              <a:solidFill>
                <a:srgbClr val="000000"/>
              </a:solidFill>
              <a:effectLst/>
              <a:latin typeface="Montserrat Medium" panose="00000600000000000000" pitchFamily="50" charset="0"/>
            </a:endParaRPr>
          </a:p>
          <a:p>
            <a:pPr marL="285750" indent="-285750" algn="l">
              <a:buFont typeface="Arial" panose="020B0604020202020204" pitchFamily="34" charset="0"/>
              <a:buChar char="•"/>
            </a:pPr>
            <a:r>
              <a:rPr lang="en-US" sz="1200" i="0" dirty="0">
                <a:solidFill>
                  <a:srgbClr val="000000"/>
                </a:solidFill>
                <a:effectLst/>
                <a:latin typeface="Montserrat Medium" panose="00000600000000000000" pitchFamily="50" charset="0"/>
              </a:rPr>
              <a:t>Sui </a:t>
            </a:r>
            <a:r>
              <a:rPr lang="en-US" sz="1200" i="0" dirty="0" err="1">
                <a:solidFill>
                  <a:srgbClr val="000000"/>
                </a:solidFill>
                <a:effectLst/>
                <a:latin typeface="Montserrat Medium" panose="00000600000000000000" pitchFamily="50" charset="0"/>
              </a:rPr>
              <a:t>Jianguo</a:t>
            </a:r>
            <a:endParaRPr lang="en-US" sz="1200" i="0" dirty="0">
              <a:solidFill>
                <a:srgbClr val="000000"/>
              </a:solidFill>
              <a:effectLst/>
              <a:latin typeface="Montserrat Medium" panose="00000600000000000000" pitchFamily="50" charset="0"/>
            </a:endParaRPr>
          </a:p>
          <a:p>
            <a:pPr marL="285750" indent="-285750" algn="l">
              <a:buFont typeface="Arial" panose="020B0604020202020204" pitchFamily="34" charset="0"/>
              <a:buChar char="•"/>
            </a:pPr>
            <a:r>
              <a:rPr lang="en-US" sz="1200" i="0" dirty="0">
                <a:solidFill>
                  <a:srgbClr val="000000"/>
                </a:solidFill>
                <a:effectLst/>
                <a:latin typeface="Montserrat Medium" panose="00000600000000000000" pitchFamily="50" charset="0"/>
              </a:rPr>
              <a:t>Liu Ye</a:t>
            </a:r>
          </a:p>
          <a:p>
            <a:pPr marL="285750" indent="-285750" algn="l">
              <a:buFont typeface="Arial" panose="020B0604020202020204" pitchFamily="34" charset="0"/>
              <a:buChar char="•"/>
            </a:pPr>
            <a:r>
              <a:rPr lang="en-US" sz="1200" i="0" dirty="0">
                <a:solidFill>
                  <a:srgbClr val="000000"/>
                </a:solidFill>
                <a:effectLst/>
                <a:latin typeface="Montserrat Medium" panose="00000600000000000000" pitchFamily="50" charset="0"/>
              </a:rPr>
              <a:t>Wim Wenders</a:t>
            </a:r>
          </a:p>
          <a:p>
            <a:pPr marL="285750" indent="-285750" algn="l">
              <a:buFont typeface="Arial" panose="020B0604020202020204" pitchFamily="34" charset="0"/>
              <a:buChar char="•"/>
            </a:pPr>
            <a:r>
              <a:rPr lang="en-US" sz="1200" i="0" dirty="0" err="1">
                <a:solidFill>
                  <a:srgbClr val="000000"/>
                </a:solidFill>
                <a:effectLst/>
                <a:latin typeface="Montserrat Medium" panose="00000600000000000000" pitchFamily="50" charset="0"/>
              </a:rPr>
              <a:t>lmgreen</a:t>
            </a:r>
            <a:r>
              <a:rPr lang="en-US" sz="1200" i="0" dirty="0">
                <a:solidFill>
                  <a:srgbClr val="000000"/>
                </a:solidFill>
                <a:effectLst/>
                <a:latin typeface="Montserrat Medium" panose="00000600000000000000" pitchFamily="50" charset="0"/>
              </a:rPr>
              <a:t> &amp; </a:t>
            </a:r>
            <a:r>
              <a:rPr lang="en-US" sz="1200" i="0" dirty="0" err="1">
                <a:solidFill>
                  <a:srgbClr val="000000"/>
                </a:solidFill>
                <a:effectLst/>
                <a:latin typeface="Montserrat Medium" panose="00000600000000000000" pitchFamily="50" charset="0"/>
              </a:rPr>
              <a:t>Dragset</a:t>
            </a:r>
            <a:endParaRPr lang="en-US" sz="1200" i="0" dirty="0">
              <a:solidFill>
                <a:srgbClr val="000000"/>
              </a:solidFill>
              <a:effectLst/>
              <a:latin typeface="Montserrat Medium" panose="00000600000000000000" pitchFamily="50" charset="0"/>
            </a:endParaRPr>
          </a:p>
          <a:p>
            <a:pPr algn="l"/>
            <a:r>
              <a:rPr lang="en-US" sz="1200" dirty="0">
                <a:solidFill>
                  <a:srgbClr val="000000"/>
                </a:solidFill>
                <a:latin typeface="Montserrat Medium" panose="00000600000000000000" pitchFamily="50" charset="0"/>
              </a:rPr>
              <a:t>       Many More…</a:t>
            </a:r>
            <a:endParaRPr lang="en-US" sz="1200" i="0" dirty="0">
              <a:solidFill>
                <a:srgbClr val="002EFF"/>
              </a:solidFill>
              <a:effectLst/>
              <a:latin typeface="Montserrat Medium" panose="00000600000000000000" pitchFamily="50" charset="0"/>
            </a:endParaRPr>
          </a:p>
        </p:txBody>
      </p:sp>
      <p:pic>
        <p:nvPicPr>
          <p:cNvPr id="24" name="Picture 23" descr="A person standing in front of a wall with art on it&#10;&#10;Description automatically generated with medium confidence">
            <a:extLst>
              <a:ext uri="{FF2B5EF4-FFF2-40B4-BE49-F238E27FC236}">
                <a16:creationId xmlns:a16="http://schemas.microsoft.com/office/drawing/2014/main" id="{F1F75C30-7972-8D5E-2E97-2737EEDA85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51" y="1044833"/>
            <a:ext cx="7801337" cy="4891072"/>
          </a:xfrm>
          <a:prstGeom prst="rect">
            <a:avLst/>
          </a:prstGeom>
        </p:spPr>
      </p:pic>
      <p:sp>
        <p:nvSpPr>
          <p:cNvPr id="5" name="TextBox 4">
            <a:extLst>
              <a:ext uri="{FF2B5EF4-FFF2-40B4-BE49-F238E27FC236}">
                <a16:creationId xmlns:a16="http://schemas.microsoft.com/office/drawing/2014/main" id="{76EEF6AB-C460-5B32-7FED-770A7562F4EF}"/>
              </a:ext>
            </a:extLst>
          </p:cNvPr>
          <p:cNvSpPr txBox="1"/>
          <p:nvPr/>
        </p:nvSpPr>
        <p:spPr>
          <a:xfrm>
            <a:off x="1310169" y="6120571"/>
            <a:ext cx="6493183" cy="523220"/>
          </a:xfrm>
          <a:prstGeom prst="rect">
            <a:avLst/>
          </a:prstGeom>
          <a:noFill/>
        </p:spPr>
        <p:txBody>
          <a:bodyPr wrap="square" rtlCol="0">
            <a:spAutoFit/>
          </a:bodyPr>
          <a:lstStyle/>
          <a:p>
            <a:pPr algn="r"/>
            <a:r>
              <a:rPr lang="en-US" sz="28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130+ Artists   |   </a:t>
            </a:r>
            <a:r>
              <a:rPr lang="en-US" sz="2800"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3"/>
              </a:rPr>
              <a:t>250+ Artworks</a:t>
            </a:r>
            <a:endParaRPr lang="id-ID" sz="28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2" name="Rectangle 1">
            <a:extLst>
              <a:ext uri="{FF2B5EF4-FFF2-40B4-BE49-F238E27FC236}">
                <a16:creationId xmlns:a16="http://schemas.microsoft.com/office/drawing/2014/main" id="{95CC5D5A-63AD-06C3-F806-9D4C6B400234}"/>
              </a:ext>
            </a:extLst>
          </p:cNvPr>
          <p:cNvSpPr/>
          <p:nvPr/>
        </p:nvSpPr>
        <p:spPr>
          <a:xfrm>
            <a:off x="0" y="11875"/>
            <a:ext cx="11738658" cy="46313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E6A6DD3-B76D-7B3C-A481-8EF06D1DA974}"/>
              </a:ext>
            </a:extLst>
          </p:cNvPr>
          <p:cNvSpPr txBox="1"/>
          <p:nvPr/>
        </p:nvSpPr>
        <p:spPr>
          <a:xfrm>
            <a:off x="168740" y="-3788"/>
            <a:ext cx="3273343" cy="461665"/>
          </a:xfrm>
          <a:prstGeom prst="rect">
            <a:avLst/>
          </a:prstGeom>
          <a:noFill/>
        </p:spPr>
        <p:txBody>
          <a:bodyPr wrap="square" rtlCol="0">
            <a:spAutoFit/>
          </a:bodyPr>
          <a:lstStyle/>
          <a:p>
            <a:r>
              <a:rPr lang="en-US" sz="24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Digital Art Collector</a:t>
            </a:r>
            <a:endParaRPr lang="id-ID" sz="24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grpSp>
        <p:nvGrpSpPr>
          <p:cNvPr id="6" name="Group 5">
            <a:extLst>
              <a:ext uri="{FF2B5EF4-FFF2-40B4-BE49-F238E27FC236}">
                <a16:creationId xmlns:a16="http://schemas.microsoft.com/office/drawing/2014/main" id="{6DE1F7FB-5C73-656E-747E-BD9D696909FD}"/>
              </a:ext>
            </a:extLst>
          </p:cNvPr>
          <p:cNvGrpSpPr/>
          <p:nvPr/>
        </p:nvGrpSpPr>
        <p:grpSpPr>
          <a:xfrm>
            <a:off x="11642643" y="-16403"/>
            <a:ext cx="549357" cy="6874404"/>
            <a:chOff x="11642643" y="-16403"/>
            <a:chExt cx="549357" cy="6874404"/>
          </a:xfrm>
        </p:grpSpPr>
        <p:graphicFrame>
          <p:nvGraphicFramePr>
            <p:cNvPr id="7" name="Object 6">
              <a:extLst>
                <a:ext uri="{FF2B5EF4-FFF2-40B4-BE49-F238E27FC236}">
                  <a16:creationId xmlns:a16="http://schemas.microsoft.com/office/drawing/2014/main" id="{8F3AF0FF-E5CD-5B60-7C08-AF02E164A321}"/>
                </a:ext>
              </a:extLst>
            </p:cNvPr>
            <p:cNvGraphicFramePr>
              <a:graphicFrameLocks noChangeAspect="1"/>
            </p:cNvGraphicFramePr>
            <p:nvPr>
              <p:extLst>
                <p:ext uri="{D42A27DB-BD31-4B8C-83A1-F6EECF244321}">
                  <p14:modId xmlns:p14="http://schemas.microsoft.com/office/powerpoint/2010/main" val="2883990028"/>
                </p:ext>
              </p:extLst>
            </p:nvPr>
          </p:nvGraphicFramePr>
          <p:xfrm>
            <a:off x="11738658" y="-16403"/>
            <a:ext cx="453342" cy="6874404"/>
          </p:xfrm>
          <a:graphic>
            <a:graphicData uri="http://schemas.openxmlformats.org/presentationml/2006/ole">
              <mc:AlternateContent xmlns:mc="http://schemas.openxmlformats.org/markup-compatibility/2006">
                <mc:Choice xmlns:v="urn:schemas-microsoft-com:vml" Requires="v">
                  <p:oleObj name="Image" r:id="rId4" imgW="1015560" imgH="9714240" progId="Photoshop.Image.13">
                    <p:embed/>
                  </p:oleObj>
                </mc:Choice>
                <mc:Fallback>
                  <p:oleObj name="Image" r:id="rId4" imgW="1015560" imgH="9714240" progId="Photoshop.Image.13">
                    <p:embed/>
                    <p:pic>
                      <p:nvPicPr>
                        <p:cNvPr id="10" name="Object 9">
                          <a:extLst>
                            <a:ext uri="{FF2B5EF4-FFF2-40B4-BE49-F238E27FC236}">
                              <a16:creationId xmlns:a16="http://schemas.microsoft.com/office/drawing/2014/main" id="{81D3C41D-C03E-F6F8-E4A1-ABE04F151549}"/>
                            </a:ext>
                          </a:extLst>
                        </p:cNvPr>
                        <p:cNvPicPr/>
                        <p:nvPr/>
                      </p:nvPicPr>
                      <p:blipFill>
                        <a:blip r:embed="rId5"/>
                        <a:stretch>
                          <a:fillRect/>
                        </a:stretch>
                      </p:blipFill>
                      <p:spPr>
                        <a:xfrm>
                          <a:off x="11738658" y="-16403"/>
                          <a:ext cx="453342" cy="6874404"/>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DD968A5E-515B-DCBB-35C9-ED71255AE4ED}"/>
                </a:ext>
              </a:extLst>
            </p:cNvPr>
            <p:cNvSpPr txBox="1"/>
            <p:nvPr/>
          </p:nvSpPr>
          <p:spPr>
            <a:xfrm rot="5400000">
              <a:off x="10541664" y="5277871"/>
              <a:ext cx="2509735" cy="307777"/>
            </a:xfrm>
            <a:prstGeom prst="rect">
              <a:avLst/>
            </a:prstGeom>
            <a:noFill/>
          </p:spPr>
          <p:txBody>
            <a:bodyPr wrap="square" rtlCol="0">
              <a:spAutoFit/>
            </a:bodyPr>
            <a:lstStyle/>
            <a:p>
              <a:pPr algn="r"/>
              <a:r>
                <a:rPr lang="en-US" sz="1400" spc="600" dirty="0" err="1">
                  <a:solidFill>
                    <a:schemeClr val="bg1"/>
                  </a:solidFill>
                  <a:latin typeface="DIN Condensed" panose="02000503030000020004" pitchFamily="2" charset="0"/>
                  <a:ea typeface="Cardo" panose="02020600000000000000" pitchFamily="18" charset="-79"/>
                  <a:cs typeface="Cardo" panose="02020600000000000000" pitchFamily="18" charset="-79"/>
                </a:rPr>
                <a:t>R.Gopakumar</a:t>
              </a:r>
              <a:endParaRPr lang="id-ID" sz="1400" spc="600" dirty="0">
                <a:solidFill>
                  <a:schemeClr val="bg1"/>
                </a:solidFill>
                <a:latin typeface="DIN Condensed" panose="02000503030000020004" pitchFamily="2" charset="0"/>
                <a:ea typeface="Cardo" panose="02020600000000000000" pitchFamily="18" charset="-79"/>
                <a:cs typeface="Cardo" panose="02020600000000000000" pitchFamily="18" charset="-79"/>
              </a:endParaRPr>
            </a:p>
          </p:txBody>
        </p:sp>
      </p:grpSp>
    </p:spTree>
    <p:extLst>
      <p:ext uri="{BB962C8B-B14F-4D97-AF65-F5344CB8AC3E}">
        <p14:creationId xmlns:p14="http://schemas.microsoft.com/office/powerpoint/2010/main" val="2969993225"/>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582DCBFC-42A9-38B7-2D34-ECB8813BCA3A}"/>
              </a:ext>
            </a:extLst>
          </p:cNvPr>
          <p:cNvPicPr>
            <a:picLocks noChangeAspect="1"/>
          </p:cNvPicPr>
          <p:nvPr/>
        </p:nvPicPr>
        <p:blipFill rotWithShape="1">
          <a:blip r:embed="rId2">
            <a:extLst>
              <a:ext uri="{28A0092B-C50C-407E-A947-70E740481C1C}">
                <a14:useLocalDpi xmlns:a14="http://schemas.microsoft.com/office/drawing/2010/main" val="0"/>
              </a:ext>
            </a:extLst>
          </a:blip>
          <a:srcRect l="6856" t="2064" r="11386" b="3255"/>
          <a:stretch/>
        </p:blipFill>
        <p:spPr>
          <a:xfrm>
            <a:off x="0" y="0"/>
            <a:ext cx="12200794" cy="6858000"/>
          </a:xfrm>
          <a:prstGeom prst="rect">
            <a:avLst/>
          </a:prstGeom>
          <a:pattFill prst="pct20">
            <a:fgClr>
              <a:schemeClr val="accent1"/>
            </a:fgClr>
            <a:bgClr>
              <a:schemeClr val="bg1"/>
            </a:bgClr>
          </a:pattFill>
        </p:spPr>
      </p:pic>
      <p:sp>
        <p:nvSpPr>
          <p:cNvPr id="12" name="Rectangle 11">
            <a:extLst>
              <a:ext uri="{FF2B5EF4-FFF2-40B4-BE49-F238E27FC236}">
                <a16:creationId xmlns:a16="http://schemas.microsoft.com/office/drawing/2014/main" id="{67C3CAC5-8166-8443-C7F4-18973FAACFD3}"/>
              </a:ext>
            </a:extLst>
          </p:cNvPr>
          <p:cNvSpPr/>
          <p:nvPr/>
        </p:nvSpPr>
        <p:spPr>
          <a:xfrm>
            <a:off x="0" y="0"/>
            <a:ext cx="12192000" cy="6858000"/>
          </a:xfrm>
          <a:prstGeom prst="rect">
            <a:avLst/>
          </a:prstGeom>
          <a:solidFill>
            <a:srgbClr val="002E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E8086CC-7FC9-4EF3-ACDF-175B7D6DB5EF}"/>
              </a:ext>
            </a:extLst>
          </p:cNvPr>
          <p:cNvSpPr txBox="1"/>
          <p:nvPr/>
        </p:nvSpPr>
        <p:spPr>
          <a:xfrm>
            <a:off x="-8794" y="2691515"/>
            <a:ext cx="12200794" cy="523220"/>
          </a:xfrm>
          <a:prstGeom prst="rect">
            <a:avLst/>
          </a:prstGeom>
          <a:noFill/>
        </p:spPr>
        <p:txBody>
          <a:bodyPr wrap="square" rtlCol="0">
            <a:spAutoFit/>
          </a:bodyPr>
          <a:lstStyle/>
          <a:p>
            <a:pPr algn="ctr"/>
            <a:r>
              <a:rPr lang="en-US" sz="2800" dirty="0">
                <a:solidFill>
                  <a:schemeClr val="bg1"/>
                </a:solidFill>
                <a:latin typeface="Montserrat" panose="00000500000000000000" pitchFamily="2" charset="0"/>
                <a:ea typeface="Cardo" panose="02020600000000000000" pitchFamily="18" charset="-79"/>
                <a:cs typeface="Cardo" panose="02020600000000000000" pitchFamily="18" charset="-79"/>
              </a:rPr>
              <a:t>Traditional Art</a:t>
            </a:r>
            <a:endParaRPr lang="id-ID" sz="2800" dirty="0">
              <a:solidFill>
                <a:schemeClr val="bg1"/>
              </a:solidFill>
              <a:latin typeface="Montserrat" panose="00000500000000000000" pitchFamily="2" charset="0"/>
              <a:ea typeface="Cardo" panose="02020600000000000000" pitchFamily="18" charset="-79"/>
              <a:cs typeface="Cardo" panose="02020600000000000000" pitchFamily="18" charset="-79"/>
            </a:endParaRPr>
          </a:p>
        </p:txBody>
      </p:sp>
    </p:spTree>
    <p:extLst>
      <p:ext uri="{BB962C8B-B14F-4D97-AF65-F5344CB8AC3E}">
        <p14:creationId xmlns:p14="http://schemas.microsoft.com/office/powerpoint/2010/main" val="333030523"/>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EEF6AB-C460-5B32-7FED-770A7562F4EF}"/>
              </a:ext>
            </a:extLst>
          </p:cNvPr>
          <p:cNvSpPr txBox="1"/>
          <p:nvPr/>
        </p:nvSpPr>
        <p:spPr>
          <a:xfrm>
            <a:off x="4189971" y="6374312"/>
            <a:ext cx="4124234" cy="369332"/>
          </a:xfrm>
          <a:prstGeom prst="rect">
            <a:avLst/>
          </a:prstGeom>
          <a:noFill/>
        </p:spPr>
        <p:txBody>
          <a:bodyPr wrap="square" rtlCol="0">
            <a:spAutoFit/>
          </a:bodyPr>
          <a:lstStyle/>
          <a:p>
            <a:pPr algn="ctr"/>
            <a:r>
              <a:rPr lang="nn-NO" b="1" dirty="0">
                <a:solidFill>
                  <a:schemeClr val="accent1"/>
                </a:solidFill>
                <a:latin typeface="DIN Condensed" panose="02000503030000020004" pitchFamily="2" charset="0"/>
                <a:ea typeface="Cardo" panose="02020600000000000000" pitchFamily="18" charset="-79"/>
                <a:cs typeface="Cardo" panose="02020600000000000000" pitchFamily="18" charset="-79"/>
              </a:rPr>
              <a:t>Medium: Mixed Media, Year: 1995 </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grpSp>
        <p:nvGrpSpPr>
          <p:cNvPr id="7" name="Group 6">
            <a:extLst>
              <a:ext uri="{FF2B5EF4-FFF2-40B4-BE49-F238E27FC236}">
                <a16:creationId xmlns:a16="http://schemas.microsoft.com/office/drawing/2014/main" id="{2458EBE6-E06A-5518-BEAC-1C34569685E4}"/>
              </a:ext>
            </a:extLst>
          </p:cNvPr>
          <p:cNvGrpSpPr/>
          <p:nvPr/>
        </p:nvGrpSpPr>
        <p:grpSpPr>
          <a:xfrm>
            <a:off x="279121" y="922092"/>
            <a:ext cx="11121941" cy="5456129"/>
            <a:chOff x="279122" y="922093"/>
            <a:chExt cx="10772698" cy="5183160"/>
          </a:xfrm>
        </p:grpSpPr>
        <p:pic>
          <p:nvPicPr>
            <p:cNvPr id="3076" name="Picture 4">
              <a:extLst>
                <a:ext uri="{FF2B5EF4-FFF2-40B4-BE49-F238E27FC236}">
                  <a16:creationId xmlns:a16="http://schemas.microsoft.com/office/drawing/2014/main" id="{4EC97DD4-4D18-E808-6930-61F6905FE7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3561" y="922093"/>
              <a:ext cx="2868259" cy="236631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D0065EA1-3AAF-BF29-AB05-DD5D6306E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2272" y="3412073"/>
              <a:ext cx="2868259" cy="220378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D4172FE3-7C18-ACC9-84CC-0DFF3390C441}"/>
                </a:ext>
              </a:extLst>
            </p:cNvPr>
            <p:cNvGrpSpPr/>
            <p:nvPr/>
          </p:nvGrpSpPr>
          <p:grpSpPr>
            <a:xfrm>
              <a:off x="279122" y="922093"/>
              <a:ext cx="3672489" cy="3710907"/>
              <a:chOff x="279122" y="922093"/>
              <a:chExt cx="3672489" cy="3710907"/>
            </a:xfrm>
          </p:grpSpPr>
          <p:pic>
            <p:nvPicPr>
              <p:cNvPr id="3074" name="Picture 2">
                <a:extLst>
                  <a:ext uri="{FF2B5EF4-FFF2-40B4-BE49-F238E27FC236}">
                    <a16:creationId xmlns:a16="http://schemas.microsoft.com/office/drawing/2014/main" id="{8FDE477A-9959-4B0D-3435-42D39CF326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123" y="922093"/>
                <a:ext cx="1786788" cy="226475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E8B9FA16-9546-B247-F734-8F3E667407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2578" y="922094"/>
                <a:ext cx="1759033" cy="226475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97EF026B-1C73-0578-7AE2-0E670D9E71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122" y="3304821"/>
                <a:ext cx="1786788" cy="1328179"/>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12">
              <a:extLst>
                <a:ext uri="{FF2B5EF4-FFF2-40B4-BE49-F238E27FC236}">
                  <a16:creationId xmlns:a16="http://schemas.microsoft.com/office/drawing/2014/main" id="{43D7DA35-EFD0-CD9B-643E-FDB773DECE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66" y="922093"/>
              <a:ext cx="3994728" cy="518316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6924106C-B0BE-349B-3D9D-2D11A1C822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2577" y="3300226"/>
              <a:ext cx="1742145" cy="2417227"/>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2FFFB714-CEDC-3582-A17C-F06ECA7E6D5E}"/>
              </a:ext>
            </a:extLst>
          </p:cNvPr>
          <p:cNvSpPr/>
          <p:nvPr/>
        </p:nvSpPr>
        <p:spPr>
          <a:xfrm>
            <a:off x="0" y="11875"/>
            <a:ext cx="11738658" cy="46313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4D85BC5-3F96-3940-E645-3D878D3C9B7E}"/>
              </a:ext>
            </a:extLst>
          </p:cNvPr>
          <p:cNvSpPr txBox="1"/>
          <p:nvPr/>
        </p:nvSpPr>
        <p:spPr>
          <a:xfrm>
            <a:off x="168740" y="-3788"/>
            <a:ext cx="3273343" cy="461665"/>
          </a:xfrm>
          <a:prstGeom prst="rect">
            <a:avLst/>
          </a:prstGeom>
          <a:noFill/>
        </p:spPr>
        <p:txBody>
          <a:bodyPr wrap="square" rtlCol="0">
            <a:spAutoFit/>
          </a:bodyPr>
          <a:lstStyle/>
          <a:p>
            <a:r>
              <a:rPr lang="en-US" sz="24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The Contrast Series</a:t>
            </a:r>
            <a:endParaRPr lang="id-ID" sz="24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grpSp>
        <p:nvGrpSpPr>
          <p:cNvPr id="9" name="Group 8">
            <a:extLst>
              <a:ext uri="{FF2B5EF4-FFF2-40B4-BE49-F238E27FC236}">
                <a16:creationId xmlns:a16="http://schemas.microsoft.com/office/drawing/2014/main" id="{5AEBA7A3-A7BD-E7D7-23C6-90A6E7AD10C8}"/>
              </a:ext>
            </a:extLst>
          </p:cNvPr>
          <p:cNvGrpSpPr/>
          <p:nvPr/>
        </p:nvGrpSpPr>
        <p:grpSpPr>
          <a:xfrm>
            <a:off x="11642643" y="-16403"/>
            <a:ext cx="549357" cy="6874404"/>
            <a:chOff x="11642643" y="-16403"/>
            <a:chExt cx="549357" cy="6874404"/>
          </a:xfrm>
        </p:grpSpPr>
        <p:graphicFrame>
          <p:nvGraphicFramePr>
            <p:cNvPr id="10" name="Object 9">
              <a:extLst>
                <a:ext uri="{FF2B5EF4-FFF2-40B4-BE49-F238E27FC236}">
                  <a16:creationId xmlns:a16="http://schemas.microsoft.com/office/drawing/2014/main" id="{E1E8E4D5-9CA8-8424-80A9-983AC33C48B0}"/>
                </a:ext>
              </a:extLst>
            </p:cNvPr>
            <p:cNvGraphicFramePr>
              <a:graphicFrameLocks noChangeAspect="1"/>
            </p:cNvGraphicFramePr>
            <p:nvPr>
              <p:extLst>
                <p:ext uri="{D42A27DB-BD31-4B8C-83A1-F6EECF244321}">
                  <p14:modId xmlns:p14="http://schemas.microsoft.com/office/powerpoint/2010/main" val="2883990028"/>
                </p:ext>
              </p:extLst>
            </p:nvPr>
          </p:nvGraphicFramePr>
          <p:xfrm>
            <a:off x="11738658" y="-16403"/>
            <a:ext cx="453342" cy="6874404"/>
          </p:xfrm>
          <a:graphic>
            <a:graphicData uri="http://schemas.openxmlformats.org/presentationml/2006/ole">
              <mc:AlternateContent xmlns:mc="http://schemas.openxmlformats.org/markup-compatibility/2006">
                <mc:Choice xmlns:v="urn:schemas-microsoft-com:vml" Requires="v">
                  <p:oleObj name="Image" r:id="rId9" imgW="1015560" imgH="9714240" progId="Photoshop.Image.13">
                    <p:embed/>
                  </p:oleObj>
                </mc:Choice>
                <mc:Fallback>
                  <p:oleObj name="Image" r:id="rId9" imgW="1015560" imgH="9714240" progId="Photoshop.Image.13">
                    <p:embed/>
                    <p:pic>
                      <p:nvPicPr>
                        <p:cNvPr id="10" name="Object 9">
                          <a:extLst>
                            <a:ext uri="{FF2B5EF4-FFF2-40B4-BE49-F238E27FC236}">
                              <a16:creationId xmlns:a16="http://schemas.microsoft.com/office/drawing/2014/main" id="{81D3C41D-C03E-F6F8-E4A1-ABE04F151549}"/>
                            </a:ext>
                          </a:extLst>
                        </p:cNvPr>
                        <p:cNvPicPr/>
                        <p:nvPr/>
                      </p:nvPicPr>
                      <p:blipFill>
                        <a:blip r:embed="rId10"/>
                        <a:stretch>
                          <a:fillRect/>
                        </a:stretch>
                      </p:blipFill>
                      <p:spPr>
                        <a:xfrm>
                          <a:off x="11738658" y="-16403"/>
                          <a:ext cx="453342" cy="6874404"/>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1881835B-20C5-4424-2037-81E979231B71}"/>
                </a:ext>
              </a:extLst>
            </p:cNvPr>
            <p:cNvSpPr txBox="1"/>
            <p:nvPr/>
          </p:nvSpPr>
          <p:spPr>
            <a:xfrm rot="5400000">
              <a:off x="10541664" y="5277871"/>
              <a:ext cx="2509735" cy="307777"/>
            </a:xfrm>
            <a:prstGeom prst="rect">
              <a:avLst/>
            </a:prstGeom>
            <a:noFill/>
          </p:spPr>
          <p:txBody>
            <a:bodyPr wrap="square" rtlCol="0">
              <a:spAutoFit/>
            </a:bodyPr>
            <a:lstStyle/>
            <a:p>
              <a:pPr algn="r"/>
              <a:r>
                <a:rPr lang="en-US" sz="1400" spc="600" dirty="0" err="1">
                  <a:solidFill>
                    <a:schemeClr val="bg1"/>
                  </a:solidFill>
                  <a:latin typeface="DIN Condensed" panose="02000503030000020004" pitchFamily="2" charset="0"/>
                  <a:ea typeface="Cardo" panose="02020600000000000000" pitchFamily="18" charset="-79"/>
                  <a:cs typeface="Cardo" panose="02020600000000000000" pitchFamily="18" charset="-79"/>
                </a:rPr>
                <a:t>R.Gopakumar</a:t>
              </a:r>
              <a:endParaRPr lang="id-ID" sz="1400" spc="600" dirty="0">
                <a:solidFill>
                  <a:schemeClr val="bg1"/>
                </a:solidFill>
                <a:latin typeface="DIN Condensed" panose="02000503030000020004" pitchFamily="2" charset="0"/>
                <a:ea typeface="Cardo" panose="02020600000000000000" pitchFamily="18" charset="-79"/>
                <a:cs typeface="Cardo" panose="02020600000000000000" pitchFamily="18" charset="-79"/>
              </a:endParaRPr>
            </a:p>
          </p:txBody>
        </p:sp>
      </p:grpSp>
    </p:spTree>
    <p:extLst>
      <p:ext uri="{BB962C8B-B14F-4D97-AF65-F5344CB8AC3E}">
        <p14:creationId xmlns:p14="http://schemas.microsoft.com/office/powerpoint/2010/main" val="1723590764"/>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7314ACB-8C23-39A4-3760-884F6B694EEC}"/>
              </a:ext>
            </a:extLst>
          </p:cNvPr>
          <p:cNvGrpSpPr/>
          <p:nvPr/>
        </p:nvGrpSpPr>
        <p:grpSpPr>
          <a:xfrm>
            <a:off x="1253799" y="457877"/>
            <a:ext cx="10046377" cy="5888777"/>
            <a:chOff x="217182" y="805940"/>
            <a:chExt cx="10649084" cy="6242060"/>
          </a:xfrm>
        </p:grpSpPr>
        <p:grpSp>
          <p:nvGrpSpPr>
            <p:cNvPr id="2" name="Group 1">
              <a:extLst>
                <a:ext uri="{FF2B5EF4-FFF2-40B4-BE49-F238E27FC236}">
                  <a16:creationId xmlns:a16="http://schemas.microsoft.com/office/drawing/2014/main" id="{408A7B2D-0452-9551-E5AB-294E43018565}"/>
                </a:ext>
              </a:extLst>
            </p:cNvPr>
            <p:cNvGrpSpPr/>
            <p:nvPr/>
          </p:nvGrpSpPr>
          <p:grpSpPr>
            <a:xfrm>
              <a:off x="789734" y="805940"/>
              <a:ext cx="9957435" cy="3760320"/>
              <a:chOff x="649811" y="812254"/>
              <a:chExt cx="10675985" cy="4031673"/>
            </a:xfrm>
          </p:grpSpPr>
          <p:pic>
            <p:nvPicPr>
              <p:cNvPr id="1026" name="Picture 2">
                <a:extLst>
                  <a:ext uri="{FF2B5EF4-FFF2-40B4-BE49-F238E27FC236}">
                    <a16:creationId xmlns:a16="http://schemas.microsoft.com/office/drawing/2014/main" id="{AD6CF4BF-D371-00DB-83CB-AD9D3DEA7F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428" y="812254"/>
                <a:ext cx="2810972" cy="40316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22969DB-9DF8-985A-612A-2D2B681A1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811" y="812254"/>
                <a:ext cx="2765215" cy="396604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580C112-8C75-53CF-4EC6-B9A789946A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6648" y="825334"/>
                <a:ext cx="2639148" cy="388321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AD821B2-6981-FCDE-3460-A7958C8492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0785" y="812256"/>
                <a:ext cx="2765215" cy="39660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1C89FA32-D4DD-9B0B-1AC9-0F5546776A36}"/>
                </a:ext>
              </a:extLst>
            </p:cNvPr>
            <p:cNvGrpSpPr/>
            <p:nvPr/>
          </p:nvGrpSpPr>
          <p:grpSpPr>
            <a:xfrm>
              <a:off x="217182" y="4346353"/>
              <a:ext cx="10649084" cy="2701647"/>
              <a:chOff x="-387696" y="4405962"/>
              <a:chExt cx="11897286" cy="3018313"/>
            </a:xfrm>
          </p:grpSpPr>
          <p:pic>
            <p:nvPicPr>
              <p:cNvPr id="1028" name="Picture 4">
                <a:extLst>
                  <a:ext uri="{FF2B5EF4-FFF2-40B4-BE49-F238E27FC236}">
                    <a16:creationId xmlns:a16="http://schemas.microsoft.com/office/drawing/2014/main" id="{B9C90BD7-4C41-C386-921D-3F708DE3EB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696" y="4409920"/>
                <a:ext cx="4165941" cy="30024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B1F701C-77C0-6F8A-6624-70C3E54141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0032" y="4409921"/>
                <a:ext cx="4056127" cy="300247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23962BD-AB04-016D-E437-1A189759E3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1593" y="4405962"/>
                <a:ext cx="4087997" cy="301831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 name="TextBox 4">
            <a:extLst>
              <a:ext uri="{FF2B5EF4-FFF2-40B4-BE49-F238E27FC236}">
                <a16:creationId xmlns:a16="http://schemas.microsoft.com/office/drawing/2014/main" id="{76EEF6AB-C460-5B32-7FED-770A7562F4EF}"/>
              </a:ext>
            </a:extLst>
          </p:cNvPr>
          <p:cNvSpPr txBox="1"/>
          <p:nvPr/>
        </p:nvSpPr>
        <p:spPr>
          <a:xfrm>
            <a:off x="3671614" y="6228920"/>
            <a:ext cx="5167586"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rPr>
              <a:t>Medium: Indian Ink on Indian Lungi (Cloth), Year: 2013, </a:t>
            </a: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9"/>
              </a:rPr>
              <a:t>Video Link</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8" name="TextBox 7">
            <a:extLst>
              <a:ext uri="{FF2B5EF4-FFF2-40B4-BE49-F238E27FC236}">
                <a16:creationId xmlns:a16="http://schemas.microsoft.com/office/drawing/2014/main" id="{99550251-BE03-D68D-576F-682D64897785}"/>
              </a:ext>
            </a:extLst>
          </p:cNvPr>
          <p:cNvSpPr txBox="1"/>
          <p:nvPr/>
        </p:nvSpPr>
        <p:spPr>
          <a:xfrm>
            <a:off x="61342" y="2886257"/>
            <a:ext cx="1679554" cy="307777"/>
          </a:xfrm>
          <a:prstGeom prst="rect">
            <a:avLst/>
          </a:prstGeom>
          <a:noFill/>
        </p:spPr>
        <p:txBody>
          <a:bodyPr wrap="square" rtlCol="0">
            <a:spAutoFit/>
          </a:bodyPr>
          <a:lstStyle/>
          <a:p>
            <a:pPr algn="ctr"/>
            <a:r>
              <a:rPr lang="en-US" sz="1400" b="1" i="0" dirty="0">
                <a:solidFill>
                  <a:srgbClr val="000000"/>
                </a:solidFill>
                <a:effectLst/>
                <a:latin typeface="DIN Condensed" panose="02000503030000020004"/>
                <a:hlinkClick r:id="rId10"/>
              </a:rPr>
              <a:t>(Collateral Projects)</a:t>
            </a:r>
            <a:endParaRPr lang="id-ID" sz="1400" b="1" dirty="0">
              <a:solidFill>
                <a:schemeClr val="accent1"/>
              </a:solidFill>
              <a:latin typeface="DIN Condensed" panose="02000503030000020004"/>
              <a:ea typeface="Cardo" panose="02020600000000000000" pitchFamily="18" charset="-79"/>
              <a:cs typeface="Cardo" panose="02020600000000000000" pitchFamily="18" charset="-79"/>
            </a:endParaRPr>
          </a:p>
        </p:txBody>
      </p:sp>
      <p:graphicFrame>
        <p:nvGraphicFramePr>
          <p:cNvPr id="10" name="Object 9">
            <a:extLst>
              <a:ext uri="{FF2B5EF4-FFF2-40B4-BE49-F238E27FC236}">
                <a16:creationId xmlns:a16="http://schemas.microsoft.com/office/drawing/2014/main" id="{32A96C96-2646-799B-A2BF-2A6964F94B80}"/>
              </a:ext>
            </a:extLst>
          </p:cNvPr>
          <p:cNvGraphicFramePr>
            <a:graphicFrameLocks noChangeAspect="1"/>
          </p:cNvGraphicFramePr>
          <p:nvPr>
            <p:extLst>
              <p:ext uri="{D42A27DB-BD31-4B8C-83A1-F6EECF244321}">
                <p14:modId xmlns:p14="http://schemas.microsoft.com/office/powerpoint/2010/main" val="91944518"/>
              </p:ext>
            </p:extLst>
          </p:nvPr>
        </p:nvGraphicFramePr>
        <p:xfrm>
          <a:off x="376228" y="1007746"/>
          <a:ext cx="1188311" cy="1878510"/>
        </p:xfrm>
        <a:graphic>
          <a:graphicData uri="http://schemas.openxmlformats.org/presentationml/2006/ole">
            <mc:AlternateContent xmlns:mc="http://schemas.openxmlformats.org/markup-compatibility/2006">
              <mc:Choice xmlns:v="urn:schemas-microsoft-com:vml" Requires="v">
                <p:oleObj name="Image" r:id="rId11" imgW="5968080" imgH="9421920" progId="Photoshop.Image.13">
                  <p:embed/>
                </p:oleObj>
              </mc:Choice>
              <mc:Fallback>
                <p:oleObj name="Image" r:id="rId11" imgW="5968080" imgH="9421920" progId="Photoshop.Image.13">
                  <p:embed/>
                  <p:pic>
                    <p:nvPicPr>
                      <p:cNvPr id="9" name="Object 8">
                        <a:extLst>
                          <a:ext uri="{FF2B5EF4-FFF2-40B4-BE49-F238E27FC236}">
                            <a16:creationId xmlns:a16="http://schemas.microsoft.com/office/drawing/2014/main" id="{5E1E60FB-8FC3-BAA9-0CB2-00FC93356CEF}"/>
                          </a:ext>
                        </a:extLst>
                      </p:cNvPr>
                      <p:cNvPicPr/>
                      <p:nvPr/>
                    </p:nvPicPr>
                    <p:blipFill>
                      <a:blip r:embed="rId12"/>
                      <a:stretch>
                        <a:fillRect/>
                      </a:stretch>
                    </p:blipFill>
                    <p:spPr>
                      <a:xfrm>
                        <a:off x="376228" y="1007746"/>
                        <a:ext cx="1188311" cy="1878510"/>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A96D5213-0FB3-073D-4C39-660F64B841E3}"/>
              </a:ext>
            </a:extLst>
          </p:cNvPr>
          <p:cNvSpPr/>
          <p:nvPr/>
        </p:nvSpPr>
        <p:spPr>
          <a:xfrm>
            <a:off x="0" y="11875"/>
            <a:ext cx="11401063" cy="46313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53DC32AC-B1A0-067D-854A-18B61CD02517}"/>
              </a:ext>
            </a:extLst>
          </p:cNvPr>
          <p:cNvSpPr txBox="1"/>
          <p:nvPr/>
        </p:nvSpPr>
        <p:spPr>
          <a:xfrm>
            <a:off x="168740" y="-3788"/>
            <a:ext cx="3273343" cy="461665"/>
          </a:xfrm>
          <a:prstGeom prst="rect">
            <a:avLst/>
          </a:prstGeom>
          <a:noFill/>
        </p:spPr>
        <p:txBody>
          <a:bodyPr wrap="square" rtlCol="0">
            <a:spAutoFit/>
          </a:bodyPr>
          <a:lstStyle/>
          <a:p>
            <a:r>
              <a:rPr lang="en-US" sz="24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The Lungi Series</a:t>
            </a:r>
            <a:endParaRPr lang="id-ID" sz="24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grpSp>
        <p:nvGrpSpPr>
          <p:cNvPr id="13" name="Group 12">
            <a:extLst>
              <a:ext uri="{FF2B5EF4-FFF2-40B4-BE49-F238E27FC236}">
                <a16:creationId xmlns:a16="http://schemas.microsoft.com/office/drawing/2014/main" id="{9E5C82D0-AC1D-D958-AA57-E448EB788C59}"/>
              </a:ext>
            </a:extLst>
          </p:cNvPr>
          <p:cNvGrpSpPr/>
          <p:nvPr/>
        </p:nvGrpSpPr>
        <p:grpSpPr>
          <a:xfrm>
            <a:off x="11642643" y="-16403"/>
            <a:ext cx="549357" cy="6874404"/>
            <a:chOff x="11642643" y="-16403"/>
            <a:chExt cx="549357" cy="6874404"/>
          </a:xfrm>
        </p:grpSpPr>
        <p:graphicFrame>
          <p:nvGraphicFramePr>
            <p:cNvPr id="14" name="Object 13">
              <a:extLst>
                <a:ext uri="{FF2B5EF4-FFF2-40B4-BE49-F238E27FC236}">
                  <a16:creationId xmlns:a16="http://schemas.microsoft.com/office/drawing/2014/main" id="{C4D6C586-DF86-2F17-1C00-08F882149C65}"/>
                </a:ext>
              </a:extLst>
            </p:cNvPr>
            <p:cNvGraphicFramePr>
              <a:graphicFrameLocks noChangeAspect="1"/>
            </p:cNvGraphicFramePr>
            <p:nvPr>
              <p:extLst>
                <p:ext uri="{D42A27DB-BD31-4B8C-83A1-F6EECF244321}">
                  <p14:modId xmlns:p14="http://schemas.microsoft.com/office/powerpoint/2010/main" val="2883990028"/>
                </p:ext>
              </p:extLst>
            </p:nvPr>
          </p:nvGraphicFramePr>
          <p:xfrm>
            <a:off x="11738658" y="-16403"/>
            <a:ext cx="453342" cy="6874404"/>
          </p:xfrm>
          <a:graphic>
            <a:graphicData uri="http://schemas.openxmlformats.org/presentationml/2006/ole">
              <mc:AlternateContent xmlns:mc="http://schemas.openxmlformats.org/markup-compatibility/2006">
                <mc:Choice xmlns:v="urn:schemas-microsoft-com:vml" Requires="v">
                  <p:oleObj name="Image" r:id="rId13" imgW="1015560" imgH="9714240" progId="Photoshop.Image.13">
                    <p:embed/>
                  </p:oleObj>
                </mc:Choice>
                <mc:Fallback>
                  <p:oleObj name="Image" r:id="rId13" imgW="1015560" imgH="9714240" progId="Photoshop.Image.13">
                    <p:embed/>
                    <p:pic>
                      <p:nvPicPr>
                        <p:cNvPr id="10" name="Object 9">
                          <a:extLst>
                            <a:ext uri="{FF2B5EF4-FFF2-40B4-BE49-F238E27FC236}">
                              <a16:creationId xmlns:a16="http://schemas.microsoft.com/office/drawing/2014/main" id="{81D3C41D-C03E-F6F8-E4A1-ABE04F151549}"/>
                            </a:ext>
                          </a:extLst>
                        </p:cNvPr>
                        <p:cNvPicPr/>
                        <p:nvPr/>
                      </p:nvPicPr>
                      <p:blipFill>
                        <a:blip r:embed="rId14"/>
                        <a:stretch>
                          <a:fillRect/>
                        </a:stretch>
                      </p:blipFill>
                      <p:spPr>
                        <a:xfrm>
                          <a:off x="11738658" y="-16403"/>
                          <a:ext cx="453342" cy="6874404"/>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07FE1C6D-D36A-4596-78A3-25EC44EBAF40}"/>
                </a:ext>
              </a:extLst>
            </p:cNvPr>
            <p:cNvSpPr txBox="1"/>
            <p:nvPr/>
          </p:nvSpPr>
          <p:spPr>
            <a:xfrm rot="5400000">
              <a:off x="10541664" y="5277871"/>
              <a:ext cx="2509735" cy="307777"/>
            </a:xfrm>
            <a:prstGeom prst="rect">
              <a:avLst/>
            </a:prstGeom>
            <a:noFill/>
          </p:spPr>
          <p:txBody>
            <a:bodyPr wrap="square" rtlCol="0">
              <a:spAutoFit/>
            </a:bodyPr>
            <a:lstStyle/>
            <a:p>
              <a:pPr algn="r"/>
              <a:r>
                <a:rPr lang="en-US" sz="1400" spc="600" dirty="0" err="1">
                  <a:solidFill>
                    <a:schemeClr val="bg1"/>
                  </a:solidFill>
                  <a:latin typeface="DIN Condensed" panose="02000503030000020004" pitchFamily="2" charset="0"/>
                  <a:ea typeface="Cardo" panose="02020600000000000000" pitchFamily="18" charset="-79"/>
                  <a:cs typeface="Cardo" panose="02020600000000000000" pitchFamily="18" charset="-79"/>
                </a:rPr>
                <a:t>R.Gopakumar</a:t>
              </a:r>
              <a:endParaRPr lang="id-ID" sz="1400" spc="600" dirty="0">
                <a:solidFill>
                  <a:schemeClr val="bg1"/>
                </a:solidFill>
                <a:latin typeface="DIN Condensed" panose="02000503030000020004" pitchFamily="2" charset="0"/>
                <a:ea typeface="Cardo" panose="02020600000000000000" pitchFamily="18" charset="-79"/>
                <a:cs typeface="Cardo" panose="02020600000000000000" pitchFamily="18" charset="-79"/>
              </a:endParaRPr>
            </a:p>
          </p:txBody>
        </p:sp>
      </p:grpSp>
      <p:sp>
        <p:nvSpPr>
          <p:cNvPr id="4" name="TextBox 3">
            <a:extLst>
              <a:ext uri="{FF2B5EF4-FFF2-40B4-BE49-F238E27FC236}">
                <a16:creationId xmlns:a16="http://schemas.microsoft.com/office/drawing/2014/main" id="{FEF52AF1-5E75-3492-F7F2-77D096C0169D}"/>
              </a:ext>
            </a:extLst>
          </p:cNvPr>
          <p:cNvSpPr txBox="1"/>
          <p:nvPr/>
        </p:nvSpPr>
        <p:spPr>
          <a:xfrm>
            <a:off x="61342" y="3200400"/>
            <a:ext cx="1679554" cy="307777"/>
          </a:xfrm>
          <a:prstGeom prst="rect">
            <a:avLst/>
          </a:prstGeom>
          <a:noFill/>
        </p:spPr>
        <p:txBody>
          <a:bodyPr wrap="square" rtlCol="0">
            <a:spAutoFit/>
          </a:bodyPr>
          <a:lstStyle/>
          <a:p>
            <a:pPr algn="ctr"/>
            <a:r>
              <a:rPr lang="en-US" sz="1400" b="1" i="0" dirty="0">
                <a:solidFill>
                  <a:srgbClr val="000000"/>
                </a:solidFill>
                <a:effectLst/>
                <a:latin typeface="DIN Condensed" panose="02000503030000020004"/>
                <a:hlinkClick r:id="rId15"/>
              </a:rPr>
              <a:t>Exhibition Details</a:t>
            </a:r>
            <a:endParaRPr lang="id-ID" sz="1400" b="1" dirty="0">
              <a:solidFill>
                <a:schemeClr val="accent1"/>
              </a:solidFill>
              <a:latin typeface="DIN Condensed" panose="02000503030000020004"/>
              <a:ea typeface="Cardo" panose="02020600000000000000" pitchFamily="18" charset="-79"/>
              <a:cs typeface="Cardo" panose="02020600000000000000" pitchFamily="18" charset="-79"/>
            </a:endParaRPr>
          </a:p>
        </p:txBody>
      </p:sp>
    </p:spTree>
    <p:extLst>
      <p:ext uri="{BB962C8B-B14F-4D97-AF65-F5344CB8AC3E}">
        <p14:creationId xmlns:p14="http://schemas.microsoft.com/office/powerpoint/2010/main" val="3090621281"/>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EEF6AB-C460-5B32-7FED-770A7562F4EF}"/>
              </a:ext>
            </a:extLst>
          </p:cNvPr>
          <p:cNvSpPr txBox="1"/>
          <p:nvPr/>
        </p:nvSpPr>
        <p:spPr>
          <a:xfrm>
            <a:off x="3671614" y="6228920"/>
            <a:ext cx="4785831" cy="369332"/>
          </a:xfrm>
          <a:prstGeom prst="rect">
            <a:avLst/>
          </a:prstGeom>
          <a:noFill/>
        </p:spPr>
        <p:txBody>
          <a:bodyPr wrap="square" rtlCol="0">
            <a:spAutoFit/>
          </a:bodyPr>
          <a:lstStyle/>
          <a:p>
            <a:pPr algn="ctr"/>
            <a:r>
              <a:rPr lang="en-US" b="1" dirty="0">
                <a:solidFill>
                  <a:schemeClr val="accent1"/>
                </a:solidFill>
                <a:latin typeface="DIN Condensed" panose="02000503030000020004" pitchFamily="2" charset="0"/>
                <a:ea typeface="Cardo" panose="02020600000000000000" pitchFamily="18" charset="-79"/>
                <a:cs typeface="Cardo" panose="02020600000000000000" pitchFamily="18" charset="-79"/>
                <a:hlinkClick r:id="rId2"/>
              </a:rPr>
              <a:t>More Information</a:t>
            </a:r>
            <a:endParaRPr lang="id-ID"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11" name="Rectangle 10">
            <a:extLst>
              <a:ext uri="{FF2B5EF4-FFF2-40B4-BE49-F238E27FC236}">
                <a16:creationId xmlns:a16="http://schemas.microsoft.com/office/drawing/2014/main" id="{A96D5213-0FB3-073D-4C39-660F64B841E3}"/>
              </a:ext>
            </a:extLst>
          </p:cNvPr>
          <p:cNvSpPr/>
          <p:nvPr/>
        </p:nvSpPr>
        <p:spPr>
          <a:xfrm>
            <a:off x="0" y="11875"/>
            <a:ext cx="11738658" cy="46313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53DC32AC-B1A0-067D-854A-18B61CD02517}"/>
              </a:ext>
            </a:extLst>
          </p:cNvPr>
          <p:cNvSpPr txBox="1"/>
          <p:nvPr/>
        </p:nvSpPr>
        <p:spPr>
          <a:xfrm>
            <a:off x="168740" y="-3788"/>
            <a:ext cx="3273343" cy="461665"/>
          </a:xfrm>
          <a:prstGeom prst="rect">
            <a:avLst/>
          </a:prstGeom>
          <a:noFill/>
        </p:spPr>
        <p:txBody>
          <a:bodyPr wrap="square" rtlCol="0">
            <a:spAutoFit/>
          </a:bodyPr>
          <a:lstStyle/>
          <a:p>
            <a:r>
              <a:rPr lang="en-US" sz="24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The Solitude Series</a:t>
            </a:r>
            <a:endParaRPr lang="id-ID" sz="24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grpSp>
        <p:nvGrpSpPr>
          <p:cNvPr id="7" name="Group 6">
            <a:extLst>
              <a:ext uri="{FF2B5EF4-FFF2-40B4-BE49-F238E27FC236}">
                <a16:creationId xmlns:a16="http://schemas.microsoft.com/office/drawing/2014/main" id="{EE8D69BF-39E0-8057-F815-2E2BA35D4D66}"/>
              </a:ext>
            </a:extLst>
          </p:cNvPr>
          <p:cNvGrpSpPr/>
          <p:nvPr/>
        </p:nvGrpSpPr>
        <p:grpSpPr>
          <a:xfrm>
            <a:off x="-1" y="4203429"/>
            <a:ext cx="11402723" cy="1613290"/>
            <a:chOff x="0" y="4467985"/>
            <a:chExt cx="11180420" cy="1581838"/>
          </a:xfrm>
        </p:grpSpPr>
        <p:pic>
          <p:nvPicPr>
            <p:cNvPr id="5122" name="Picture 2">
              <a:extLst>
                <a:ext uri="{FF2B5EF4-FFF2-40B4-BE49-F238E27FC236}">
                  <a16:creationId xmlns:a16="http://schemas.microsoft.com/office/drawing/2014/main" id="{5E778B56-1C94-6DC1-B012-D0AB91632D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7923" y="4469021"/>
              <a:ext cx="2150751" cy="158080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0E7835E1-6925-8E9D-3864-52F70C3BA3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67985"/>
              <a:ext cx="2287451" cy="157834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16725BDB-5655-A4C6-6017-3FFE322C60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9145" y="4467985"/>
              <a:ext cx="2150751" cy="1578114"/>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a:extLst>
                <a:ext uri="{FF2B5EF4-FFF2-40B4-BE49-F238E27FC236}">
                  <a16:creationId xmlns:a16="http://schemas.microsoft.com/office/drawing/2014/main" id="{05DD42D0-A624-619B-969A-B1B33BD1B1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0367" y="4476464"/>
              <a:ext cx="2169147" cy="1569633"/>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a:extLst>
                <a:ext uri="{FF2B5EF4-FFF2-40B4-BE49-F238E27FC236}">
                  <a16:creationId xmlns:a16="http://schemas.microsoft.com/office/drawing/2014/main" id="{3FEE780D-5B42-E5C9-0A90-2177AD1C5D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11273" y="4479274"/>
              <a:ext cx="2169147" cy="15696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9811D3B6-3B4F-9239-78AF-503B897D3447}"/>
              </a:ext>
            </a:extLst>
          </p:cNvPr>
          <p:cNvGrpSpPr/>
          <p:nvPr/>
        </p:nvGrpSpPr>
        <p:grpSpPr>
          <a:xfrm>
            <a:off x="4842772" y="808177"/>
            <a:ext cx="6559950" cy="2988773"/>
            <a:chOff x="2931760" y="1174046"/>
            <a:chExt cx="6559950" cy="2988773"/>
          </a:xfrm>
        </p:grpSpPr>
        <p:pic>
          <p:nvPicPr>
            <p:cNvPr id="5124" name="Picture 4">
              <a:extLst>
                <a:ext uri="{FF2B5EF4-FFF2-40B4-BE49-F238E27FC236}">
                  <a16:creationId xmlns:a16="http://schemas.microsoft.com/office/drawing/2014/main" id="{767500E5-9A38-9E50-8FC9-4E2C751B66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4776" y="1176908"/>
              <a:ext cx="2204183" cy="298591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5BFEB210-63C9-53FB-4051-C8B174FBE4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7925" y="1174047"/>
              <a:ext cx="2023785" cy="29859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E3593AED-51D0-84C6-0428-3430B70CE1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31760" y="1174046"/>
              <a:ext cx="2125389" cy="2985912"/>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1ACA79BD-AFE6-8125-8A62-D9A3EB93996C}"/>
              </a:ext>
            </a:extLst>
          </p:cNvPr>
          <p:cNvSpPr txBox="1"/>
          <p:nvPr/>
        </p:nvSpPr>
        <p:spPr>
          <a:xfrm>
            <a:off x="4842772" y="3787430"/>
            <a:ext cx="2114050" cy="307777"/>
          </a:xfrm>
          <a:prstGeom prst="rect">
            <a:avLst/>
          </a:prstGeom>
          <a:noFill/>
        </p:spPr>
        <p:txBody>
          <a:bodyPr wrap="square" rtlCol="0">
            <a:spAutoFit/>
          </a:bodyPr>
          <a:lstStyle/>
          <a:p>
            <a:pPr algn="ctr"/>
            <a:r>
              <a:rPr lang="en-US" sz="1400" dirty="0">
                <a:solidFill>
                  <a:schemeClr val="accent1"/>
                </a:solidFill>
                <a:latin typeface="DIN Condensed" panose="02000503030000020004" pitchFamily="2" charset="0"/>
                <a:ea typeface="Cardo" panose="02020600000000000000" pitchFamily="18" charset="-79"/>
                <a:cs typeface="Cardo" panose="02020600000000000000" pitchFamily="18" charset="-79"/>
              </a:rPr>
              <a:t>Long Way</a:t>
            </a:r>
            <a:endParaRPr lang="id-ID" sz="1400"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17" name="TextBox 16">
            <a:extLst>
              <a:ext uri="{FF2B5EF4-FFF2-40B4-BE49-F238E27FC236}">
                <a16:creationId xmlns:a16="http://schemas.microsoft.com/office/drawing/2014/main" id="{7088C0AC-EF7D-CDB6-17D4-CC95FC25F996}"/>
              </a:ext>
            </a:extLst>
          </p:cNvPr>
          <p:cNvSpPr txBox="1"/>
          <p:nvPr/>
        </p:nvSpPr>
        <p:spPr>
          <a:xfrm>
            <a:off x="7055395" y="3787430"/>
            <a:ext cx="2212276" cy="307777"/>
          </a:xfrm>
          <a:prstGeom prst="rect">
            <a:avLst/>
          </a:prstGeom>
          <a:noFill/>
        </p:spPr>
        <p:txBody>
          <a:bodyPr wrap="square" rtlCol="0">
            <a:spAutoFit/>
          </a:bodyPr>
          <a:lstStyle/>
          <a:p>
            <a:pPr algn="ctr"/>
            <a:r>
              <a:rPr lang="en-US" sz="1400" dirty="0">
                <a:solidFill>
                  <a:schemeClr val="accent1"/>
                </a:solidFill>
                <a:latin typeface="DIN Condensed" panose="02000503030000020004" pitchFamily="2" charset="0"/>
                <a:ea typeface="Cardo" panose="02020600000000000000" pitchFamily="18" charset="-79"/>
                <a:cs typeface="Cardo" panose="02020600000000000000" pitchFamily="18" charset="-79"/>
              </a:rPr>
              <a:t>Red Zone</a:t>
            </a:r>
            <a:endParaRPr lang="id-ID" sz="1400"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18" name="TextBox 17">
            <a:extLst>
              <a:ext uri="{FF2B5EF4-FFF2-40B4-BE49-F238E27FC236}">
                <a16:creationId xmlns:a16="http://schemas.microsoft.com/office/drawing/2014/main" id="{A0181C8E-DD18-3BBD-E3C7-76041983F3F4}"/>
              </a:ext>
            </a:extLst>
          </p:cNvPr>
          <p:cNvSpPr txBox="1"/>
          <p:nvPr/>
        </p:nvSpPr>
        <p:spPr>
          <a:xfrm>
            <a:off x="9380907" y="3787430"/>
            <a:ext cx="2021815" cy="307777"/>
          </a:xfrm>
          <a:prstGeom prst="rect">
            <a:avLst/>
          </a:prstGeom>
          <a:noFill/>
        </p:spPr>
        <p:txBody>
          <a:bodyPr wrap="square" rtlCol="0">
            <a:spAutoFit/>
          </a:bodyPr>
          <a:lstStyle/>
          <a:p>
            <a:pPr algn="ctr"/>
            <a:r>
              <a:rPr lang="en-US" sz="1400" dirty="0">
                <a:solidFill>
                  <a:schemeClr val="accent1"/>
                </a:solidFill>
                <a:latin typeface="DIN Condensed" panose="02000503030000020004" pitchFamily="2" charset="0"/>
                <a:ea typeface="Cardo" panose="02020600000000000000" pitchFamily="18" charset="-79"/>
                <a:cs typeface="Cardo" panose="02020600000000000000" pitchFamily="18" charset="-79"/>
              </a:rPr>
              <a:t>Distance</a:t>
            </a:r>
            <a:endParaRPr lang="id-ID" sz="1400"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19" name="TextBox 18">
            <a:extLst>
              <a:ext uri="{FF2B5EF4-FFF2-40B4-BE49-F238E27FC236}">
                <a16:creationId xmlns:a16="http://schemas.microsoft.com/office/drawing/2014/main" id="{5671E315-4047-BA50-0A7B-D89FE82526CD}"/>
              </a:ext>
            </a:extLst>
          </p:cNvPr>
          <p:cNvSpPr txBox="1"/>
          <p:nvPr/>
        </p:nvSpPr>
        <p:spPr>
          <a:xfrm>
            <a:off x="-37218" y="5796852"/>
            <a:ext cx="2339877" cy="307777"/>
          </a:xfrm>
          <a:prstGeom prst="rect">
            <a:avLst/>
          </a:prstGeom>
          <a:noFill/>
        </p:spPr>
        <p:txBody>
          <a:bodyPr wrap="square" rtlCol="0">
            <a:spAutoFit/>
          </a:bodyPr>
          <a:lstStyle/>
          <a:p>
            <a:pPr algn="ctr"/>
            <a:r>
              <a:rPr lang="en-US" sz="1400" dirty="0">
                <a:solidFill>
                  <a:schemeClr val="accent1"/>
                </a:solidFill>
                <a:latin typeface="DIN Condensed" panose="02000503030000020004" pitchFamily="2" charset="0"/>
                <a:ea typeface="Cardo" panose="02020600000000000000" pitchFamily="18" charset="-79"/>
                <a:cs typeface="Cardo" panose="02020600000000000000" pitchFamily="18" charset="-79"/>
              </a:rPr>
              <a:t>Hope</a:t>
            </a:r>
            <a:endParaRPr lang="id-ID" sz="1400"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20" name="TextBox 19">
            <a:extLst>
              <a:ext uri="{FF2B5EF4-FFF2-40B4-BE49-F238E27FC236}">
                <a16:creationId xmlns:a16="http://schemas.microsoft.com/office/drawing/2014/main" id="{43D8859C-43AC-A056-F41A-D615266A6F40}"/>
              </a:ext>
            </a:extLst>
          </p:cNvPr>
          <p:cNvSpPr txBox="1"/>
          <p:nvPr/>
        </p:nvSpPr>
        <p:spPr>
          <a:xfrm>
            <a:off x="2378605" y="5796852"/>
            <a:ext cx="2193515" cy="307777"/>
          </a:xfrm>
          <a:prstGeom prst="rect">
            <a:avLst/>
          </a:prstGeom>
          <a:noFill/>
        </p:spPr>
        <p:txBody>
          <a:bodyPr wrap="square" rtlCol="0">
            <a:spAutoFit/>
          </a:bodyPr>
          <a:lstStyle/>
          <a:p>
            <a:pPr algn="ctr"/>
            <a:r>
              <a:rPr lang="en-US" sz="1400" dirty="0">
                <a:solidFill>
                  <a:schemeClr val="accent1"/>
                </a:solidFill>
                <a:latin typeface="DIN Condensed" panose="02000503030000020004" pitchFamily="2" charset="0"/>
                <a:ea typeface="Cardo" panose="02020600000000000000" pitchFamily="18" charset="-79"/>
                <a:cs typeface="Cardo" panose="02020600000000000000" pitchFamily="18" charset="-79"/>
              </a:rPr>
              <a:t>Pandemic</a:t>
            </a:r>
            <a:endParaRPr lang="id-ID" sz="1400"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21" name="TextBox 20">
            <a:extLst>
              <a:ext uri="{FF2B5EF4-FFF2-40B4-BE49-F238E27FC236}">
                <a16:creationId xmlns:a16="http://schemas.microsoft.com/office/drawing/2014/main" id="{2C28FC51-61E9-53B4-CFF3-018646CB6D9F}"/>
              </a:ext>
            </a:extLst>
          </p:cNvPr>
          <p:cNvSpPr txBox="1"/>
          <p:nvPr/>
        </p:nvSpPr>
        <p:spPr>
          <a:xfrm>
            <a:off x="4647672" y="5796852"/>
            <a:ext cx="2193515" cy="307777"/>
          </a:xfrm>
          <a:prstGeom prst="rect">
            <a:avLst/>
          </a:prstGeom>
          <a:noFill/>
        </p:spPr>
        <p:txBody>
          <a:bodyPr wrap="square" rtlCol="0">
            <a:spAutoFit/>
          </a:bodyPr>
          <a:lstStyle/>
          <a:p>
            <a:pPr algn="ctr"/>
            <a:r>
              <a:rPr lang="en-US" sz="1400" dirty="0">
                <a:solidFill>
                  <a:schemeClr val="accent1"/>
                </a:solidFill>
                <a:latin typeface="DIN Condensed" panose="02000503030000020004" pitchFamily="2" charset="0"/>
                <a:ea typeface="Cardo" panose="02020600000000000000" pitchFamily="18" charset="-79"/>
                <a:cs typeface="Cardo" panose="02020600000000000000" pitchFamily="18" charset="-79"/>
              </a:rPr>
              <a:t>Breath</a:t>
            </a:r>
            <a:endParaRPr lang="id-ID" sz="1400"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22" name="TextBox 21">
            <a:extLst>
              <a:ext uri="{FF2B5EF4-FFF2-40B4-BE49-F238E27FC236}">
                <a16:creationId xmlns:a16="http://schemas.microsoft.com/office/drawing/2014/main" id="{8A725238-1E37-AB70-4109-3389B14936B3}"/>
              </a:ext>
            </a:extLst>
          </p:cNvPr>
          <p:cNvSpPr txBox="1"/>
          <p:nvPr/>
        </p:nvSpPr>
        <p:spPr>
          <a:xfrm>
            <a:off x="6905450" y="5796852"/>
            <a:ext cx="2193515" cy="307777"/>
          </a:xfrm>
          <a:prstGeom prst="rect">
            <a:avLst/>
          </a:prstGeom>
          <a:noFill/>
        </p:spPr>
        <p:txBody>
          <a:bodyPr wrap="square" rtlCol="0">
            <a:spAutoFit/>
          </a:bodyPr>
          <a:lstStyle/>
          <a:p>
            <a:pPr algn="ctr"/>
            <a:r>
              <a:rPr lang="en-US" sz="1400" dirty="0">
                <a:solidFill>
                  <a:schemeClr val="accent1"/>
                </a:solidFill>
                <a:latin typeface="DIN Condensed" panose="02000503030000020004" pitchFamily="2" charset="0"/>
                <a:ea typeface="Cardo" panose="02020600000000000000" pitchFamily="18" charset="-79"/>
                <a:cs typeface="Cardo" panose="02020600000000000000" pitchFamily="18" charset="-79"/>
              </a:rPr>
              <a:t>Alone</a:t>
            </a:r>
            <a:endParaRPr lang="id-ID" sz="1400"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sp>
        <p:nvSpPr>
          <p:cNvPr id="23" name="TextBox 22">
            <a:extLst>
              <a:ext uri="{FF2B5EF4-FFF2-40B4-BE49-F238E27FC236}">
                <a16:creationId xmlns:a16="http://schemas.microsoft.com/office/drawing/2014/main" id="{96C1463C-A049-9B4A-604E-94DC40E1E56A}"/>
              </a:ext>
            </a:extLst>
          </p:cNvPr>
          <p:cNvSpPr txBox="1"/>
          <p:nvPr/>
        </p:nvSpPr>
        <p:spPr>
          <a:xfrm>
            <a:off x="9185806" y="5796852"/>
            <a:ext cx="2193515" cy="307777"/>
          </a:xfrm>
          <a:prstGeom prst="rect">
            <a:avLst/>
          </a:prstGeom>
          <a:noFill/>
        </p:spPr>
        <p:txBody>
          <a:bodyPr wrap="square" rtlCol="0">
            <a:spAutoFit/>
          </a:bodyPr>
          <a:lstStyle/>
          <a:p>
            <a:pPr algn="ctr"/>
            <a:r>
              <a:rPr lang="en-US" sz="1400" dirty="0">
                <a:solidFill>
                  <a:schemeClr val="accent1"/>
                </a:solidFill>
                <a:latin typeface="DIN Condensed" panose="02000503030000020004" pitchFamily="2" charset="0"/>
                <a:ea typeface="Cardo" panose="02020600000000000000" pitchFamily="18" charset="-79"/>
                <a:cs typeface="Cardo" panose="02020600000000000000" pitchFamily="18" charset="-79"/>
              </a:rPr>
              <a:t>Bury</a:t>
            </a:r>
            <a:endParaRPr lang="id-ID" sz="1400"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grpSp>
        <p:nvGrpSpPr>
          <p:cNvPr id="24" name="Group 23">
            <a:extLst>
              <a:ext uri="{FF2B5EF4-FFF2-40B4-BE49-F238E27FC236}">
                <a16:creationId xmlns:a16="http://schemas.microsoft.com/office/drawing/2014/main" id="{6135E617-FA39-B6BE-2B1E-4EA6CA432585}"/>
              </a:ext>
            </a:extLst>
          </p:cNvPr>
          <p:cNvGrpSpPr/>
          <p:nvPr/>
        </p:nvGrpSpPr>
        <p:grpSpPr>
          <a:xfrm>
            <a:off x="11642643" y="-16403"/>
            <a:ext cx="549357" cy="6874404"/>
            <a:chOff x="11642643" y="-16403"/>
            <a:chExt cx="549357" cy="6874404"/>
          </a:xfrm>
        </p:grpSpPr>
        <p:graphicFrame>
          <p:nvGraphicFramePr>
            <p:cNvPr id="25" name="Object 24">
              <a:extLst>
                <a:ext uri="{FF2B5EF4-FFF2-40B4-BE49-F238E27FC236}">
                  <a16:creationId xmlns:a16="http://schemas.microsoft.com/office/drawing/2014/main" id="{6416B905-12C2-8798-65A1-0F9A9CEFAB82}"/>
                </a:ext>
              </a:extLst>
            </p:cNvPr>
            <p:cNvGraphicFramePr>
              <a:graphicFrameLocks noChangeAspect="1"/>
            </p:cNvGraphicFramePr>
            <p:nvPr>
              <p:extLst>
                <p:ext uri="{D42A27DB-BD31-4B8C-83A1-F6EECF244321}">
                  <p14:modId xmlns:p14="http://schemas.microsoft.com/office/powerpoint/2010/main" val="2883990028"/>
                </p:ext>
              </p:extLst>
            </p:nvPr>
          </p:nvGraphicFramePr>
          <p:xfrm>
            <a:off x="11738658" y="-16403"/>
            <a:ext cx="453342" cy="6874404"/>
          </p:xfrm>
          <a:graphic>
            <a:graphicData uri="http://schemas.openxmlformats.org/presentationml/2006/ole">
              <mc:AlternateContent xmlns:mc="http://schemas.openxmlformats.org/markup-compatibility/2006">
                <mc:Choice xmlns:v="urn:schemas-microsoft-com:vml" Requires="v">
                  <p:oleObj name="Image" r:id="rId11" imgW="1015560" imgH="9714240" progId="Photoshop.Image.13">
                    <p:embed/>
                  </p:oleObj>
                </mc:Choice>
                <mc:Fallback>
                  <p:oleObj name="Image" r:id="rId11" imgW="1015560" imgH="9714240" progId="Photoshop.Image.13">
                    <p:embed/>
                    <p:pic>
                      <p:nvPicPr>
                        <p:cNvPr id="10" name="Object 9">
                          <a:extLst>
                            <a:ext uri="{FF2B5EF4-FFF2-40B4-BE49-F238E27FC236}">
                              <a16:creationId xmlns:a16="http://schemas.microsoft.com/office/drawing/2014/main" id="{81D3C41D-C03E-F6F8-E4A1-ABE04F151549}"/>
                            </a:ext>
                          </a:extLst>
                        </p:cNvPr>
                        <p:cNvPicPr/>
                        <p:nvPr/>
                      </p:nvPicPr>
                      <p:blipFill>
                        <a:blip r:embed="rId12"/>
                        <a:stretch>
                          <a:fillRect/>
                        </a:stretch>
                      </p:blipFill>
                      <p:spPr>
                        <a:xfrm>
                          <a:off x="11738658" y="-16403"/>
                          <a:ext cx="453342" cy="6874404"/>
                        </a:xfrm>
                        <a:prstGeom prst="rect">
                          <a:avLst/>
                        </a:prstGeom>
                      </p:spPr>
                    </p:pic>
                  </p:oleObj>
                </mc:Fallback>
              </mc:AlternateContent>
            </a:graphicData>
          </a:graphic>
        </p:graphicFrame>
        <p:sp>
          <p:nvSpPr>
            <p:cNvPr id="26" name="TextBox 25">
              <a:extLst>
                <a:ext uri="{FF2B5EF4-FFF2-40B4-BE49-F238E27FC236}">
                  <a16:creationId xmlns:a16="http://schemas.microsoft.com/office/drawing/2014/main" id="{09CA6D9B-EA0C-DC4E-D11F-7C5332322525}"/>
                </a:ext>
              </a:extLst>
            </p:cNvPr>
            <p:cNvSpPr txBox="1"/>
            <p:nvPr/>
          </p:nvSpPr>
          <p:spPr>
            <a:xfrm rot="5400000">
              <a:off x="10541664" y="5277871"/>
              <a:ext cx="2509735" cy="307777"/>
            </a:xfrm>
            <a:prstGeom prst="rect">
              <a:avLst/>
            </a:prstGeom>
            <a:noFill/>
          </p:spPr>
          <p:txBody>
            <a:bodyPr wrap="square" rtlCol="0">
              <a:spAutoFit/>
            </a:bodyPr>
            <a:lstStyle/>
            <a:p>
              <a:pPr algn="r"/>
              <a:r>
                <a:rPr lang="en-US" sz="1400" spc="600" dirty="0" err="1">
                  <a:solidFill>
                    <a:schemeClr val="bg1"/>
                  </a:solidFill>
                  <a:latin typeface="DIN Condensed" panose="02000503030000020004" pitchFamily="2" charset="0"/>
                  <a:ea typeface="Cardo" panose="02020600000000000000" pitchFamily="18" charset="-79"/>
                  <a:cs typeface="Cardo" panose="02020600000000000000" pitchFamily="18" charset="-79"/>
                </a:rPr>
                <a:t>R.Gopakumar</a:t>
              </a:r>
              <a:endParaRPr lang="id-ID" sz="1400" spc="600" dirty="0">
                <a:solidFill>
                  <a:schemeClr val="bg1"/>
                </a:solidFill>
                <a:latin typeface="DIN Condensed" panose="02000503030000020004" pitchFamily="2" charset="0"/>
                <a:ea typeface="Cardo" panose="02020600000000000000" pitchFamily="18" charset="-79"/>
                <a:cs typeface="Cardo" panose="02020600000000000000" pitchFamily="18" charset="-79"/>
              </a:endParaRPr>
            </a:p>
          </p:txBody>
        </p:sp>
      </p:grpSp>
      <p:sp>
        <p:nvSpPr>
          <p:cNvPr id="27" name="Rectangle 26">
            <a:extLst>
              <a:ext uri="{FF2B5EF4-FFF2-40B4-BE49-F238E27FC236}">
                <a16:creationId xmlns:a16="http://schemas.microsoft.com/office/drawing/2014/main" id="{23863AB5-988E-C8DF-1FB6-2122FD1A0974}"/>
              </a:ext>
            </a:extLst>
          </p:cNvPr>
          <p:cNvSpPr/>
          <p:nvPr/>
        </p:nvSpPr>
        <p:spPr>
          <a:xfrm>
            <a:off x="178644" y="1530783"/>
            <a:ext cx="4156289" cy="1692771"/>
          </a:xfrm>
          <a:prstGeom prst="rect">
            <a:avLst/>
          </a:prstGeom>
          <a:noFill/>
        </p:spPr>
        <p:txBody>
          <a:bodyPr wrap="square" rtlCol="0">
            <a:spAutoFit/>
          </a:bodyPr>
          <a:lstStyle/>
          <a:p>
            <a:pPr algn="l"/>
            <a:r>
              <a:rPr lang="en-US" sz="1300" b="1" dirty="0">
                <a:solidFill>
                  <a:srgbClr val="111116"/>
                </a:solidFill>
                <a:latin typeface="Montserrat Medium" panose="00000600000000000000" pitchFamily="50" charset="0"/>
              </a:rPr>
              <a:t>The Solitude series has been created based on the Pandemic situation, which affected almost all people of the world somehow or other. The agony, anxiety and turmoil of the humans shattered my mind so much that this work is being written from it. This series of work of art is inspired by the Theory of New Romanticism in Art.</a:t>
            </a:r>
            <a:endParaRPr lang="en-US" sz="1200" b="1" i="0" dirty="0">
              <a:solidFill>
                <a:srgbClr val="000000"/>
              </a:solidFill>
              <a:effectLst/>
              <a:latin typeface="Montserrat Medium" panose="00000600000000000000" pitchFamily="50" charset="0"/>
            </a:endParaRPr>
          </a:p>
        </p:txBody>
      </p:sp>
    </p:spTree>
    <p:extLst>
      <p:ext uri="{BB962C8B-B14F-4D97-AF65-F5344CB8AC3E}">
        <p14:creationId xmlns:p14="http://schemas.microsoft.com/office/powerpoint/2010/main" val="1130647977"/>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6D5213-0FB3-073D-4C39-660F64B841E3}"/>
              </a:ext>
            </a:extLst>
          </p:cNvPr>
          <p:cNvSpPr/>
          <p:nvPr/>
        </p:nvSpPr>
        <p:spPr>
          <a:xfrm>
            <a:off x="0" y="11875"/>
            <a:ext cx="11738658" cy="46313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53DC32AC-B1A0-067D-854A-18B61CD02517}"/>
              </a:ext>
            </a:extLst>
          </p:cNvPr>
          <p:cNvSpPr txBox="1"/>
          <p:nvPr/>
        </p:nvSpPr>
        <p:spPr>
          <a:xfrm>
            <a:off x="168740" y="-3788"/>
            <a:ext cx="3273343" cy="461665"/>
          </a:xfrm>
          <a:prstGeom prst="rect">
            <a:avLst/>
          </a:prstGeom>
          <a:noFill/>
        </p:spPr>
        <p:txBody>
          <a:bodyPr wrap="square" rtlCol="0">
            <a:spAutoFit/>
          </a:bodyPr>
          <a:lstStyle/>
          <a:p>
            <a:r>
              <a:rPr lang="en-US" sz="2400" b="1" dirty="0">
                <a:solidFill>
                  <a:schemeClr val="accent1"/>
                </a:solidFill>
                <a:latin typeface="DIN Condensed" panose="02000503030000020004" pitchFamily="2" charset="0"/>
                <a:ea typeface="Cardo" panose="02020600000000000000" pitchFamily="18" charset="-79"/>
                <a:cs typeface="Cardo" panose="02020600000000000000" pitchFamily="18" charset="-79"/>
              </a:rPr>
              <a:t>Old Paintings and Drawings</a:t>
            </a:r>
            <a:endParaRPr lang="id-ID" sz="2400" b="1" dirty="0">
              <a:solidFill>
                <a:schemeClr val="accent1"/>
              </a:solidFill>
              <a:latin typeface="DIN Condensed" panose="02000503030000020004" pitchFamily="2" charset="0"/>
              <a:ea typeface="Cardo" panose="02020600000000000000" pitchFamily="18" charset="-79"/>
              <a:cs typeface="Cardo" panose="02020600000000000000" pitchFamily="18" charset="-79"/>
            </a:endParaRPr>
          </a:p>
        </p:txBody>
      </p:sp>
      <p:grpSp>
        <p:nvGrpSpPr>
          <p:cNvPr id="24" name="Group 23">
            <a:extLst>
              <a:ext uri="{FF2B5EF4-FFF2-40B4-BE49-F238E27FC236}">
                <a16:creationId xmlns:a16="http://schemas.microsoft.com/office/drawing/2014/main" id="{6135E617-FA39-B6BE-2B1E-4EA6CA432585}"/>
              </a:ext>
            </a:extLst>
          </p:cNvPr>
          <p:cNvGrpSpPr/>
          <p:nvPr/>
        </p:nvGrpSpPr>
        <p:grpSpPr>
          <a:xfrm>
            <a:off x="11642643" y="-16403"/>
            <a:ext cx="549357" cy="6874404"/>
            <a:chOff x="11642643" y="-16403"/>
            <a:chExt cx="549357" cy="6874404"/>
          </a:xfrm>
        </p:grpSpPr>
        <p:graphicFrame>
          <p:nvGraphicFramePr>
            <p:cNvPr id="25" name="Object 24">
              <a:extLst>
                <a:ext uri="{FF2B5EF4-FFF2-40B4-BE49-F238E27FC236}">
                  <a16:creationId xmlns:a16="http://schemas.microsoft.com/office/drawing/2014/main" id="{6416B905-12C2-8798-65A1-0F9A9CEFAB82}"/>
                </a:ext>
              </a:extLst>
            </p:cNvPr>
            <p:cNvGraphicFramePr>
              <a:graphicFrameLocks noChangeAspect="1"/>
            </p:cNvGraphicFramePr>
            <p:nvPr/>
          </p:nvGraphicFramePr>
          <p:xfrm>
            <a:off x="11738658" y="-16403"/>
            <a:ext cx="453342" cy="6874404"/>
          </p:xfrm>
          <a:graphic>
            <a:graphicData uri="http://schemas.openxmlformats.org/presentationml/2006/ole">
              <mc:AlternateContent xmlns:mc="http://schemas.openxmlformats.org/markup-compatibility/2006">
                <mc:Choice xmlns:v="urn:schemas-microsoft-com:vml" Requires="v">
                  <p:oleObj name="Image" r:id="rId2" imgW="1015560" imgH="9714240" progId="Photoshop.Image.13">
                    <p:embed/>
                  </p:oleObj>
                </mc:Choice>
                <mc:Fallback>
                  <p:oleObj name="Image" r:id="rId2" imgW="1015560" imgH="9714240" progId="Photoshop.Image.13">
                    <p:embed/>
                    <p:pic>
                      <p:nvPicPr>
                        <p:cNvPr id="25" name="Object 24">
                          <a:extLst>
                            <a:ext uri="{FF2B5EF4-FFF2-40B4-BE49-F238E27FC236}">
                              <a16:creationId xmlns:a16="http://schemas.microsoft.com/office/drawing/2014/main" id="{6416B905-12C2-8798-65A1-0F9A9CEFAB82}"/>
                            </a:ext>
                          </a:extLst>
                        </p:cNvPr>
                        <p:cNvPicPr/>
                        <p:nvPr/>
                      </p:nvPicPr>
                      <p:blipFill>
                        <a:blip r:embed="rId3"/>
                        <a:stretch>
                          <a:fillRect/>
                        </a:stretch>
                      </p:blipFill>
                      <p:spPr>
                        <a:xfrm>
                          <a:off x="11738658" y="-16403"/>
                          <a:ext cx="453342" cy="6874404"/>
                        </a:xfrm>
                        <a:prstGeom prst="rect">
                          <a:avLst/>
                        </a:prstGeom>
                      </p:spPr>
                    </p:pic>
                  </p:oleObj>
                </mc:Fallback>
              </mc:AlternateContent>
            </a:graphicData>
          </a:graphic>
        </p:graphicFrame>
        <p:sp>
          <p:nvSpPr>
            <p:cNvPr id="26" name="TextBox 25">
              <a:extLst>
                <a:ext uri="{FF2B5EF4-FFF2-40B4-BE49-F238E27FC236}">
                  <a16:creationId xmlns:a16="http://schemas.microsoft.com/office/drawing/2014/main" id="{09CA6D9B-EA0C-DC4E-D11F-7C5332322525}"/>
                </a:ext>
              </a:extLst>
            </p:cNvPr>
            <p:cNvSpPr txBox="1"/>
            <p:nvPr/>
          </p:nvSpPr>
          <p:spPr>
            <a:xfrm rot="5400000">
              <a:off x="10541664" y="5277871"/>
              <a:ext cx="2509735" cy="307777"/>
            </a:xfrm>
            <a:prstGeom prst="rect">
              <a:avLst/>
            </a:prstGeom>
            <a:noFill/>
          </p:spPr>
          <p:txBody>
            <a:bodyPr wrap="square" rtlCol="0">
              <a:spAutoFit/>
            </a:bodyPr>
            <a:lstStyle/>
            <a:p>
              <a:pPr algn="r"/>
              <a:r>
                <a:rPr lang="en-US" sz="1400" spc="600" dirty="0" err="1">
                  <a:solidFill>
                    <a:schemeClr val="bg1"/>
                  </a:solidFill>
                  <a:latin typeface="DIN Condensed" panose="02000503030000020004" pitchFamily="2" charset="0"/>
                  <a:ea typeface="Cardo" panose="02020600000000000000" pitchFamily="18" charset="-79"/>
                  <a:cs typeface="Cardo" panose="02020600000000000000" pitchFamily="18" charset="-79"/>
                </a:rPr>
                <a:t>R.Gopakumar</a:t>
              </a:r>
              <a:endParaRPr lang="id-ID" sz="1400" spc="600" dirty="0">
                <a:solidFill>
                  <a:schemeClr val="bg1"/>
                </a:solidFill>
                <a:latin typeface="DIN Condensed" panose="02000503030000020004" pitchFamily="2" charset="0"/>
                <a:ea typeface="Cardo" panose="02020600000000000000" pitchFamily="18" charset="-79"/>
                <a:cs typeface="Cardo" panose="02020600000000000000" pitchFamily="18" charset="-79"/>
              </a:endParaRPr>
            </a:p>
          </p:txBody>
        </p:sp>
      </p:grpSp>
      <p:grpSp>
        <p:nvGrpSpPr>
          <p:cNvPr id="37" name="Group 36">
            <a:extLst>
              <a:ext uri="{FF2B5EF4-FFF2-40B4-BE49-F238E27FC236}">
                <a16:creationId xmlns:a16="http://schemas.microsoft.com/office/drawing/2014/main" id="{F8F22E69-7A6E-AC0A-9B3D-3D9BF09C755B}"/>
              </a:ext>
            </a:extLst>
          </p:cNvPr>
          <p:cNvGrpSpPr/>
          <p:nvPr/>
        </p:nvGrpSpPr>
        <p:grpSpPr>
          <a:xfrm>
            <a:off x="255495" y="595963"/>
            <a:ext cx="10744200" cy="6109637"/>
            <a:chOff x="237565" y="672352"/>
            <a:chExt cx="11319292" cy="6436660"/>
          </a:xfrm>
        </p:grpSpPr>
        <p:grpSp>
          <p:nvGrpSpPr>
            <p:cNvPr id="30" name="Group 29">
              <a:extLst>
                <a:ext uri="{FF2B5EF4-FFF2-40B4-BE49-F238E27FC236}">
                  <a16:creationId xmlns:a16="http://schemas.microsoft.com/office/drawing/2014/main" id="{29163758-570D-FABC-CF96-AAEC84A7B846}"/>
                </a:ext>
              </a:extLst>
            </p:cNvPr>
            <p:cNvGrpSpPr/>
            <p:nvPr/>
          </p:nvGrpSpPr>
          <p:grpSpPr>
            <a:xfrm>
              <a:off x="237565" y="672352"/>
              <a:ext cx="8506507" cy="4267201"/>
              <a:chOff x="237565" y="1156447"/>
              <a:chExt cx="10241767" cy="5137676"/>
            </a:xfrm>
          </p:grpSpPr>
          <p:grpSp>
            <p:nvGrpSpPr>
              <p:cNvPr id="28" name="Group 27">
                <a:extLst>
                  <a:ext uri="{FF2B5EF4-FFF2-40B4-BE49-F238E27FC236}">
                    <a16:creationId xmlns:a16="http://schemas.microsoft.com/office/drawing/2014/main" id="{E233CAD2-1BC8-BC3F-8A9E-750E8849697F}"/>
                  </a:ext>
                </a:extLst>
              </p:cNvPr>
              <p:cNvGrpSpPr/>
              <p:nvPr/>
            </p:nvGrpSpPr>
            <p:grpSpPr>
              <a:xfrm>
                <a:off x="246529" y="1156447"/>
                <a:ext cx="10220869" cy="2563906"/>
                <a:chOff x="1098176" y="1206289"/>
                <a:chExt cx="10022177" cy="2514064"/>
              </a:xfrm>
            </p:grpSpPr>
            <p:pic>
              <p:nvPicPr>
                <p:cNvPr id="3" name="Picture 2">
                  <a:extLst>
                    <a:ext uri="{FF2B5EF4-FFF2-40B4-BE49-F238E27FC236}">
                      <a16:creationId xmlns:a16="http://schemas.microsoft.com/office/drawing/2014/main" id="{9DC71409-4E90-5EBB-5A48-673ECEEBB53B}"/>
                    </a:ext>
                  </a:extLst>
                </p:cNvPr>
                <p:cNvPicPr>
                  <a:picLocks noChangeAspect="1"/>
                </p:cNvPicPr>
                <p:nvPr/>
              </p:nvPicPr>
              <p:blipFill>
                <a:blip r:embed="rId4"/>
                <a:stretch>
                  <a:fillRect/>
                </a:stretch>
              </p:blipFill>
              <p:spPr>
                <a:xfrm>
                  <a:off x="1098176" y="1214717"/>
                  <a:ext cx="2505636" cy="2505636"/>
                </a:xfrm>
                <a:prstGeom prst="rect">
                  <a:avLst/>
                </a:prstGeom>
              </p:spPr>
            </p:pic>
            <p:pic>
              <p:nvPicPr>
                <p:cNvPr id="4" name="Picture 3">
                  <a:extLst>
                    <a:ext uri="{FF2B5EF4-FFF2-40B4-BE49-F238E27FC236}">
                      <a16:creationId xmlns:a16="http://schemas.microsoft.com/office/drawing/2014/main" id="{E653A70A-3A81-1DFA-BD62-27808F239162}"/>
                    </a:ext>
                  </a:extLst>
                </p:cNvPr>
                <p:cNvPicPr>
                  <a:picLocks noChangeAspect="1"/>
                </p:cNvPicPr>
                <p:nvPr/>
              </p:nvPicPr>
              <p:blipFill>
                <a:blip r:embed="rId5"/>
                <a:stretch>
                  <a:fillRect/>
                </a:stretch>
              </p:blipFill>
              <p:spPr>
                <a:xfrm>
                  <a:off x="3708398" y="1210235"/>
                  <a:ext cx="2118658" cy="2505313"/>
                </a:xfrm>
                <a:prstGeom prst="rect">
                  <a:avLst/>
                </a:prstGeom>
              </p:spPr>
            </p:pic>
            <p:pic>
              <p:nvPicPr>
                <p:cNvPr id="6" name="Picture 5">
                  <a:extLst>
                    <a:ext uri="{FF2B5EF4-FFF2-40B4-BE49-F238E27FC236}">
                      <a16:creationId xmlns:a16="http://schemas.microsoft.com/office/drawing/2014/main" id="{A99EEB40-D17E-BFC8-3725-975D2781B212}"/>
                    </a:ext>
                  </a:extLst>
                </p:cNvPr>
                <p:cNvPicPr>
                  <a:picLocks noChangeAspect="1"/>
                </p:cNvPicPr>
                <p:nvPr/>
              </p:nvPicPr>
              <p:blipFill>
                <a:blip r:embed="rId6"/>
                <a:stretch>
                  <a:fillRect/>
                </a:stretch>
              </p:blipFill>
              <p:spPr>
                <a:xfrm>
                  <a:off x="5931646" y="1206289"/>
                  <a:ext cx="3221318" cy="2512628"/>
                </a:xfrm>
                <a:prstGeom prst="rect">
                  <a:avLst/>
                </a:prstGeom>
              </p:spPr>
            </p:pic>
            <p:pic>
              <p:nvPicPr>
                <p:cNvPr id="8" name="Picture 7">
                  <a:extLst>
                    <a:ext uri="{FF2B5EF4-FFF2-40B4-BE49-F238E27FC236}">
                      <a16:creationId xmlns:a16="http://schemas.microsoft.com/office/drawing/2014/main" id="{5AA3E679-ADEC-DFCF-ECF0-A0724E8637C5}"/>
                    </a:ext>
                  </a:extLst>
                </p:cNvPr>
                <p:cNvPicPr>
                  <a:picLocks noChangeAspect="1"/>
                </p:cNvPicPr>
                <p:nvPr/>
              </p:nvPicPr>
              <p:blipFill>
                <a:blip r:embed="rId7"/>
                <a:stretch>
                  <a:fillRect/>
                </a:stretch>
              </p:blipFill>
              <p:spPr>
                <a:xfrm>
                  <a:off x="9257557" y="1210235"/>
                  <a:ext cx="1862796" cy="2510118"/>
                </a:xfrm>
                <a:prstGeom prst="rect">
                  <a:avLst/>
                </a:prstGeom>
              </p:spPr>
            </p:pic>
          </p:grpSp>
          <p:grpSp>
            <p:nvGrpSpPr>
              <p:cNvPr id="29" name="Group 28">
                <a:extLst>
                  <a:ext uri="{FF2B5EF4-FFF2-40B4-BE49-F238E27FC236}">
                    <a16:creationId xmlns:a16="http://schemas.microsoft.com/office/drawing/2014/main" id="{1C2E36A2-A1A0-913F-647C-926216F0E888}"/>
                  </a:ext>
                </a:extLst>
              </p:cNvPr>
              <p:cNvGrpSpPr/>
              <p:nvPr/>
            </p:nvGrpSpPr>
            <p:grpSpPr>
              <a:xfrm>
                <a:off x="237565" y="3801034"/>
                <a:ext cx="10241767" cy="2493089"/>
                <a:chOff x="1089212" y="3801034"/>
                <a:chExt cx="10241767" cy="2493089"/>
              </a:xfrm>
            </p:grpSpPr>
            <p:pic>
              <p:nvPicPr>
                <p:cNvPr id="2" name="Picture 1">
                  <a:extLst>
                    <a:ext uri="{FF2B5EF4-FFF2-40B4-BE49-F238E27FC236}">
                      <a16:creationId xmlns:a16="http://schemas.microsoft.com/office/drawing/2014/main" id="{E7BA55E1-3BEA-4E79-A2EF-31673082E0A3}"/>
                    </a:ext>
                  </a:extLst>
                </p:cNvPr>
                <p:cNvPicPr>
                  <a:picLocks noChangeAspect="1"/>
                </p:cNvPicPr>
                <p:nvPr/>
              </p:nvPicPr>
              <p:blipFill>
                <a:blip r:embed="rId8"/>
                <a:stretch>
                  <a:fillRect/>
                </a:stretch>
              </p:blipFill>
              <p:spPr>
                <a:xfrm>
                  <a:off x="1089212" y="3810003"/>
                  <a:ext cx="2483224" cy="2483224"/>
                </a:xfrm>
                <a:prstGeom prst="rect">
                  <a:avLst/>
                </a:prstGeom>
              </p:spPr>
            </p:pic>
            <p:pic>
              <p:nvPicPr>
                <p:cNvPr id="9" name="Picture 8">
                  <a:extLst>
                    <a:ext uri="{FF2B5EF4-FFF2-40B4-BE49-F238E27FC236}">
                      <a16:creationId xmlns:a16="http://schemas.microsoft.com/office/drawing/2014/main" id="{DF09EB1E-1CC6-0084-F6CE-F24063FC76C9}"/>
                    </a:ext>
                  </a:extLst>
                </p:cNvPr>
                <p:cNvPicPr>
                  <a:picLocks noChangeAspect="1"/>
                </p:cNvPicPr>
                <p:nvPr/>
              </p:nvPicPr>
              <p:blipFill>
                <a:blip r:embed="rId9"/>
                <a:stretch>
                  <a:fillRect/>
                </a:stretch>
              </p:blipFill>
              <p:spPr>
                <a:xfrm>
                  <a:off x="3672543" y="3806417"/>
                  <a:ext cx="2764117" cy="2487706"/>
                </a:xfrm>
                <a:prstGeom prst="rect">
                  <a:avLst/>
                </a:prstGeom>
              </p:spPr>
            </p:pic>
            <p:pic>
              <p:nvPicPr>
                <p:cNvPr id="10" name="Picture 9">
                  <a:extLst>
                    <a:ext uri="{FF2B5EF4-FFF2-40B4-BE49-F238E27FC236}">
                      <a16:creationId xmlns:a16="http://schemas.microsoft.com/office/drawing/2014/main" id="{D43AD7D6-D1CC-F12C-C47C-8E9CEF858FAA}"/>
                    </a:ext>
                  </a:extLst>
                </p:cNvPr>
                <p:cNvPicPr>
                  <a:picLocks noChangeAspect="1"/>
                </p:cNvPicPr>
                <p:nvPr/>
              </p:nvPicPr>
              <p:blipFill>
                <a:blip r:embed="rId10"/>
                <a:stretch>
                  <a:fillRect/>
                </a:stretch>
              </p:blipFill>
              <p:spPr>
                <a:xfrm>
                  <a:off x="6536556" y="3810000"/>
                  <a:ext cx="1570958" cy="2474259"/>
                </a:xfrm>
                <a:prstGeom prst="rect">
                  <a:avLst/>
                </a:prstGeom>
              </p:spPr>
            </p:pic>
            <p:pic>
              <p:nvPicPr>
                <p:cNvPr id="15" name="Picture 14">
                  <a:extLst>
                    <a:ext uri="{FF2B5EF4-FFF2-40B4-BE49-F238E27FC236}">
                      <a16:creationId xmlns:a16="http://schemas.microsoft.com/office/drawing/2014/main" id="{84E198BB-8C09-2FBE-E99C-43EF4E8080E8}"/>
                    </a:ext>
                  </a:extLst>
                </p:cNvPr>
                <p:cNvPicPr>
                  <a:picLocks noChangeAspect="1"/>
                </p:cNvPicPr>
                <p:nvPr/>
              </p:nvPicPr>
              <p:blipFill>
                <a:blip r:embed="rId11"/>
                <a:stretch>
                  <a:fillRect/>
                </a:stretch>
              </p:blipFill>
              <p:spPr>
                <a:xfrm>
                  <a:off x="8202708" y="3801034"/>
                  <a:ext cx="3128271" cy="2492189"/>
                </a:xfrm>
                <a:prstGeom prst="rect">
                  <a:avLst/>
                </a:prstGeom>
              </p:spPr>
            </p:pic>
          </p:grpSp>
        </p:grpSp>
        <p:pic>
          <p:nvPicPr>
            <p:cNvPr id="31" name="Picture 30">
              <a:extLst>
                <a:ext uri="{FF2B5EF4-FFF2-40B4-BE49-F238E27FC236}">
                  <a16:creationId xmlns:a16="http://schemas.microsoft.com/office/drawing/2014/main" id="{F4C07B21-C9DC-11FE-FF02-1745E06EDC4D}"/>
                </a:ext>
              </a:extLst>
            </p:cNvPr>
            <p:cNvPicPr>
              <a:picLocks noChangeAspect="1"/>
            </p:cNvPicPr>
            <p:nvPr/>
          </p:nvPicPr>
          <p:blipFill>
            <a:blip r:embed="rId12"/>
            <a:stretch>
              <a:fillRect/>
            </a:stretch>
          </p:blipFill>
          <p:spPr>
            <a:xfrm>
              <a:off x="8821275" y="672353"/>
              <a:ext cx="2735582" cy="2124635"/>
            </a:xfrm>
            <a:prstGeom prst="rect">
              <a:avLst/>
            </a:prstGeom>
          </p:spPr>
        </p:pic>
        <p:pic>
          <p:nvPicPr>
            <p:cNvPr id="32" name="Picture 31">
              <a:extLst>
                <a:ext uri="{FF2B5EF4-FFF2-40B4-BE49-F238E27FC236}">
                  <a16:creationId xmlns:a16="http://schemas.microsoft.com/office/drawing/2014/main" id="{7C7F881F-1D2E-4834-2AB2-F491348A9D35}"/>
                </a:ext>
              </a:extLst>
            </p:cNvPr>
            <p:cNvPicPr>
              <a:picLocks noChangeAspect="1"/>
            </p:cNvPicPr>
            <p:nvPr/>
          </p:nvPicPr>
          <p:blipFill>
            <a:blip r:embed="rId13"/>
            <a:stretch>
              <a:fillRect/>
            </a:stretch>
          </p:blipFill>
          <p:spPr>
            <a:xfrm>
              <a:off x="8836214" y="2868705"/>
              <a:ext cx="1661460" cy="2068518"/>
            </a:xfrm>
            <a:prstGeom prst="rect">
              <a:avLst/>
            </a:prstGeom>
          </p:spPr>
        </p:pic>
        <p:pic>
          <p:nvPicPr>
            <p:cNvPr id="33" name="Picture 32">
              <a:extLst>
                <a:ext uri="{FF2B5EF4-FFF2-40B4-BE49-F238E27FC236}">
                  <a16:creationId xmlns:a16="http://schemas.microsoft.com/office/drawing/2014/main" id="{C403882C-97A3-639B-C356-6D64F193DE07}"/>
                </a:ext>
              </a:extLst>
            </p:cNvPr>
            <p:cNvPicPr>
              <a:picLocks noChangeAspect="1"/>
            </p:cNvPicPr>
            <p:nvPr/>
          </p:nvPicPr>
          <p:blipFill>
            <a:blip r:embed="rId14"/>
            <a:stretch>
              <a:fillRect/>
            </a:stretch>
          </p:blipFill>
          <p:spPr>
            <a:xfrm>
              <a:off x="242048" y="5048299"/>
              <a:ext cx="2877165" cy="2042787"/>
            </a:xfrm>
            <a:prstGeom prst="rect">
              <a:avLst/>
            </a:prstGeom>
          </p:spPr>
        </p:pic>
        <p:pic>
          <p:nvPicPr>
            <p:cNvPr id="34" name="Picture 33">
              <a:extLst>
                <a:ext uri="{FF2B5EF4-FFF2-40B4-BE49-F238E27FC236}">
                  <a16:creationId xmlns:a16="http://schemas.microsoft.com/office/drawing/2014/main" id="{FF72F8CF-8998-DDA1-18D9-123FB37447D2}"/>
                </a:ext>
              </a:extLst>
            </p:cNvPr>
            <p:cNvPicPr>
              <a:picLocks noChangeAspect="1"/>
            </p:cNvPicPr>
            <p:nvPr/>
          </p:nvPicPr>
          <p:blipFill>
            <a:blip r:embed="rId15"/>
            <a:stretch>
              <a:fillRect/>
            </a:stretch>
          </p:blipFill>
          <p:spPr>
            <a:xfrm>
              <a:off x="3206379" y="5056093"/>
              <a:ext cx="1578342" cy="2043953"/>
            </a:xfrm>
            <a:prstGeom prst="rect">
              <a:avLst/>
            </a:prstGeom>
          </p:spPr>
        </p:pic>
        <p:pic>
          <p:nvPicPr>
            <p:cNvPr id="35" name="Picture 34">
              <a:extLst>
                <a:ext uri="{FF2B5EF4-FFF2-40B4-BE49-F238E27FC236}">
                  <a16:creationId xmlns:a16="http://schemas.microsoft.com/office/drawing/2014/main" id="{DE4A2C03-9D8C-A091-E04C-D018DD3651C8}"/>
                </a:ext>
              </a:extLst>
            </p:cNvPr>
            <p:cNvPicPr>
              <a:picLocks noChangeAspect="1"/>
            </p:cNvPicPr>
            <p:nvPr/>
          </p:nvPicPr>
          <p:blipFill>
            <a:blip r:embed="rId16"/>
            <a:stretch>
              <a:fillRect/>
            </a:stretch>
          </p:blipFill>
          <p:spPr>
            <a:xfrm>
              <a:off x="4887625" y="5056093"/>
              <a:ext cx="1414567" cy="2051122"/>
            </a:xfrm>
            <a:prstGeom prst="rect">
              <a:avLst/>
            </a:prstGeom>
          </p:spPr>
        </p:pic>
        <p:pic>
          <p:nvPicPr>
            <p:cNvPr id="36" name="Picture 35">
              <a:extLst>
                <a:ext uri="{FF2B5EF4-FFF2-40B4-BE49-F238E27FC236}">
                  <a16:creationId xmlns:a16="http://schemas.microsoft.com/office/drawing/2014/main" id="{AB05B81A-7916-C4AF-B5D2-92C87179A631}"/>
                </a:ext>
              </a:extLst>
            </p:cNvPr>
            <p:cNvPicPr>
              <a:picLocks noChangeAspect="1"/>
            </p:cNvPicPr>
            <p:nvPr/>
          </p:nvPicPr>
          <p:blipFill>
            <a:blip r:embed="rId17"/>
            <a:stretch>
              <a:fillRect/>
            </a:stretch>
          </p:blipFill>
          <p:spPr>
            <a:xfrm>
              <a:off x="6388850" y="5074023"/>
              <a:ext cx="1627992" cy="2034989"/>
            </a:xfrm>
            <a:prstGeom prst="rect">
              <a:avLst/>
            </a:prstGeom>
          </p:spPr>
        </p:pic>
      </p:grpSp>
    </p:spTree>
    <p:extLst>
      <p:ext uri="{BB962C8B-B14F-4D97-AF65-F5344CB8AC3E}">
        <p14:creationId xmlns:p14="http://schemas.microsoft.com/office/powerpoint/2010/main" val="2046779424"/>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32">
      <a:dk1>
        <a:sysClr val="windowText" lastClr="000000"/>
      </a:dk1>
      <a:lt1>
        <a:sysClr val="window" lastClr="FFFFFF"/>
      </a:lt1>
      <a:dk2>
        <a:srgbClr val="44546A"/>
      </a:dk2>
      <a:lt2>
        <a:srgbClr val="E7E6E6"/>
      </a:lt2>
      <a:accent1>
        <a:srgbClr val="303F9F"/>
      </a:accent1>
      <a:accent2>
        <a:srgbClr val="00796B"/>
      </a:accent2>
      <a:accent3>
        <a:srgbClr val="C24A14"/>
      </a:accent3>
      <a:accent4>
        <a:srgbClr val="124DAE"/>
      </a:accent4>
      <a:accent5>
        <a:srgbClr val="41DECB"/>
      </a:accent5>
      <a:accent6>
        <a:srgbClr val="01848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1980</TotalTime>
  <Words>1460</Words>
  <Application>Microsoft Macintosh PowerPoint</Application>
  <PresentationFormat>Widescreen</PresentationFormat>
  <Paragraphs>244</Paragraphs>
  <Slides>37</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6" baseType="lpstr">
      <vt:lpstr>Arial</vt:lpstr>
      <vt:lpstr>Calibri</vt:lpstr>
      <vt:lpstr>Calibri Light</vt:lpstr>
      <vt:lpstr>DIN Alternate</vt:lpstr>
      <vt:lpstr>DIN Condensed</vt:lpstr>
      <vt:lpstr>Montserrat</vt:lpstr>
      <vt:lpstr>Montserrat Medium</vt: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Deemak Daksina S</dc:creator>
  <cp:lastModifiedBy>Gopakumar R</cp:lastModifiedBy>
  <cp:revision>598</cp:revision>
  <dcterms:created xsi:type="dcterms:W3CDTF">2019-09-18T02:06:27Z</dcterms:created>
  <dcterms:modified xsi:type="dcterms:W3CDTF">2024-03-07T05:26:52Z</dcterms:modified>
</cp:coreProperties>
</file>